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6" r:id="rId3"/>
    <p:sldId id="289" r:id="rId4"/>
    <p:sldId id="304" r:id="rId5"/>
    <p:sldId id="297" r:id="rId6"/>
    <p:sldId id="298" r:id="rId7"/>
    <p:sldId id="290" r:id="rId8"/>
    <p:sldId id="299" r:id="rId9"/>
    <p:sldId id="300" r:id="rId10"/>
    <p:sldId id="301" r:id="rId11"/>
    <p:sldId id="302" r:id="rId12"/>
    <p:sldId id="303" r:id="rId13"/>
    <p:sldId id="293" r:id="rId14"/>
    <p:sldId id="294" r:id="rId15"/>
    <p:sldId id="295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6E923-44E3-C045-87A6-8620D25CE2C9}" v="89" dt="2023-03-26T05:35:42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/>
    <p:restoredTop sz="94676"/>
  </p:normalViewPr>
  <p:slideViewPr>
    <p:cSldViewPr snapToGrid="0" snapToObjects="1">
      <p:cViewPr varScale="1">
        <p:scale>
          <a:sx n="104" d="100"/>
          <a:sy n="104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Hanly" userId="558c383e-8944-47d9-865f-da93339391b3" providerId="ADAL" clId="{1EE6E923-44E3-C045-87A6-8620D25CE2C9}"/>
    <pc:docChg chg="undo custSel addSld delSld modSld sldOrd">
      <pc:chgData name="Stephen Hanly" userId="558c383e-8944-47d9-865f-da93339391b3" providerId="ADAL" clId="{1EE6E923-44E3-C045-87A6-8620D25CE2C9}" dt="2023-03-26T05:36:04.890" v="770" actId="1038"/>
      <pc:docMkLst>
        <pc:docMk/>
      </pc:docMkLst>
      <pc:sldChg chg="modSp mod">
        <pc:chgData name="Stephen Hanly" userId="558c383e-8944-47d9-865f-da93339391b3" providerId="ADAL" clId="{1EE6E923-44E3-C045-87A6-8620D25CE2C9}" dt="2023-03-22T12:31:52.729" v="620" actId="255"/>
        <pc:sldMkLst>
          <pc:docMk/>
          <pc:sldMk cId="1839350975" sldId="256"/>
        </pc:sldMkLst>
        <pc:spChg chg="mod">
          <ac:chgData name="Stephen Hanly" userId="558c383e-8944-47d9-865f-da93339391b3" providerId="ADAL" clId="{1EE6E923-44E3-C045-87A6-8620D25CE2C9}" dt="2023-03-22T12:31:52.729" v="620" actId="255"/>
          <ac:spMkLst>
            <pc:docMk/>
            <pc:sldMk cId="1839350975" sldId="256"/>
            <ac:spMk id="2" creationId="{72C5EDEF-D885-8549-B622-3C7300BCB98E}"/>
          </ac:spMkLst>
        </pc:spChg>
        <pc:spChg chg="mod">
          <ac:chgData name="Stephen Hanly" userId="558c383e-8944-47d9-865f-da93339391b3" providerId="ADAL" clId="{1EE6E923-44E3-C045-87A6-8620D25CE2C9}" dt="2023-03-22T12:31:13.478" v="611" actId="1076"/>
          <ac:spMkLst>
            <pc:docMk/>
            <pc:sldMk cId="1839350975" sldId="256"/>
            <ac:spMk id="3" creationId="{1C737528-CFC4-A743-B8D3-FFF32237436D}"/>
          </ac:spMkLst>
        </pc:spChg>
      </pc:sldChg>
      <pc:sldChg chg="addSp delSp modSp del mod delAnim">
        <pc:chgData name="Stephen Hanly" userId="558c383e-8944-47d9-865f-da93339391b3" providerId="ADAL" clId="{1EE6E923-44E3-C045-87A6-8620D25CE2C9}" dt="2023-03-22T12:19:30.557" v="531" actId="2696"/>
        <pc:sldMkLst>
          <pc:docMk/>
          <pc:sldMk cId="1559250005" sldId="257"/>
        </pc:sldMkLst>
        <pc:spChg chg="del">
          <ac:chgData name="Stephen Hanly" userId="558c383e-8944-47d9-865f-da93339391b3" providerId="ADAL" clId="{1EE6E923-44E3-C045-87A6-8620D25CE2C9}" dt="2023-03-22T11:43:04.003" v="86" actId="478"/>
          <ac:spMkLst>
            <pc:docMk/>
            <pc:sldMk cId="1559250005" sldId="257"/>
            <ac:spMk id="3" creationId="{0EEC02FA-F150-084F-8436-553C68FB3128}"/>
          </ac:spMkLst>
        </pc:spChg>
        <pc:spChg chg="add del mod">
          <ac:chgData name="Stephen Hanly" userId="558c383e-8944-47d9-865f-da93339391b3" providerId="ADAL" clId="{1EE6E923-44E3-C045-87A6-8620D25CE2C9}" dt="2023-03-22T11:43:07.732" v="87" actId="478"/>
          <ac:spMkLst>
            <pc:docMk/>
            <pc:sldMk cId="1559250005" sldId="257"/>
            <ac:spMk id="5" creationId="{74A45B8B-B468-9E8A-D06C-74EEAC7802BD}"/>
          </ac:spMkLst>
        </pc:spChg>
        <pc:picChg chg="del">
          <ac:chgData name="Stephen Hanly" userId="558c383e-8944-47d9-865f-da93339391b3" providerId="ADAL" clId="{1EE6E923-44E3-C045-87A6-8620D25CE2C9}" dt="2023-03-22T12:19:28.351" v="530" actId="478"/>
          <ac:picMkLst>
            <pc:docMk/>
            <pc:sldMk cId="1559250005" sldId="257"/>
            <ac:picMk id="4" creationId="{54B3D4CB-17D7-2348-AA38-3D5B056F8926}"/>
          </ac:picMkLst>
        </pc:picChg>
      </pc:sldChg>
      <pc:sldChg chg="addSp delSp modSp mod delAnim modAnim">
        <pc:chgData name="Stephen Hanly" userId="558c383e-8944-47d9-865f-da93339391b3" providerId="ADAL" clId="{1EE6E923-44E3-C045-87A6-8620D25CE2C9}" dt="2023-03-24T13:46:38.767" v="693"/>
        <pc:sldMkLst>
          <pc:docMk/>
          <pc:sldMk cId="3050716799" sldId="283"/>
        </pc:sldMkLst>
        <pc:picChg chg="del">
          <ac:chgData name="Stephen Hanly" userId="558c383e-8944-47d9-865f-da93339391b3" providerId="ADAL" clId="{1EE6E923-44E3-C045-87A6-8620D25CE2C9}" dt="2023-03-24T13:36:26.304" v="690" actId="478"/>
          <ac:picMkLst>
            <pc:docMk/>
            <pc:sldMk cId="3050716799" sldId="283"/>
            <ac:picMk id="2" creationId="{403F19B0-35D7-684B-A646-F01653B110EB}"/>
          </ac:picMkLst>
        </pc:picChg>
        <pc:picChg chg="add mod">
          <ac:chgData name="Stephen Hanly" userId="558c383e-8944-47d9-865f-da93339391b3" providerId="ADAL" clId="{1EE6E923-44E3-C045-87A6-8620D25CE2C9}" dt="2023-03-24T13:46:32.830" v="692" actId="1076"/>
          <ac:picMkLst>
            <pc:docMk/>
            <pc:sldMk cId="3050716799" sldId="283"/>
            <ac:picMk id="3" creationId="{9928605D-FFCA-2BF3-1506-C838712C86C2}"/>
          </ac:picMkLst>
        </pc:picChg>
      </pc:sldChg>
      <pc:sldChg chg="modSp mod modAnim">
        <pc:chgData name="Stephen Hanly" userId="558c383e-8944-47d9-865f-da93339391b3" providerId="ADAL" clId="{1EE6E923-44E3-C045-87A6-8620D25CE2C9}" dt="2023-03-24T13:47:11.239" v="698"/>
        <pc:sldMkLst>
          <pc:docMk/>
          <pc:sldMk cId="920690457" sldId="284"/>
        </pc:sldMkLst>
        <pc:picChg chg="mod">
          <ac:chgData name="Stephen Hanly" userId="558c383e-8944-47d9-865f-da93339391b3" providerId="ADAL" clId="{1EE6E923-44E3-C045-87A6-8620D25CE2C9}" dt="2023-03-24T13:47:04.500" v="697" actId="1076"/>
          <ac:picMkLst>
            <pc:docMk/>
            <pc:sldMk cId="920690457" sldId="284"/>
            <ac:picMk id="2" creationId="{CF9948D2-A8CA-9048-9682-1533E7CF1199}"/>
          </ac:picMkLst>
        </pc:picChg>
      </pc:sldChg>
      <pc:sldChg chg="addSp delSp modSp mod delAnim modAnim">
        <pc:chgData name="Stephen Hanly" userId="558c383e-8944-47d9-865f-da93339391b3" providerId="ADAL" clId="{1EE6E923-44E3-C045-87A6-8620D25CE2C9}" dt="2023-03-24T13:50:53.761" v="728"/>
        <pc:sldMkLst>
          <pc:docMk/>
          <pc:sldMk cId="3651973670" sldId="285"/>
        </pc:sldMkLst>
        <pc:spChg chg="add mod">
          <ac:chgData name="Stephen Hanly" userId="558c383e-8944-47d9-865f-da93339391b3" providerId="ADAL" clId="{1EE6E923-44E3-C045-87A6-8620D25CE2C9}" dt="2023-03-24T13:48:01.346" v="725" actId="1076"/>
          <ac:spMkLst>
            <pc:docMk/>
            <pc:sldMk cId="3651973670" sldId="285"/>
            <ac:spMk id="2" creationId="{937E6802-61CD-8B7F-2221-ED81F9BE73D2}"/>
          </ac:spMkLst>
        </pc:spChg>
        <pc:spChg chg="mod">
          <ac:chgData name="Stephen Hanly" userId="558c383e-8944-47d9-865f-da93339391b3" providerId="ADAL" clId="{1EE6E923-44E3-C045-87A6-8620D25CE2C9}" dt="2023-03-22T11:42:46.733" v="85" actId="1076"/>
          <ac:spMkLst>
            <pc:docMk/>
            <pc:sldMk cId="3651973670" sldId="285"/>
            <ac:spMk id="4" creationId="{66835A1C-7113-1B40-9919-A5998DADB196}"/>
          </ac:spMkLst>
        </pc:spChg>
        <pc:spChg chg="del">
          <ac:chgData name="Stephen Hanly" userId="558c383e-8944-47d9-865f-da93339391b3" providerId="ADAL" clId="{1EE6E923-44E3-C045-87A6-8620D25CE2C9}" dt="2023-03-22T11:42:35.510" v="82" actId="478"/>
          <ac:spMkLst>
            <pc:docMk/>
            <pc:sldMk cId="3651973670" sldId="285"/>
            <ac:spMk id="13" creationId="{F7C7B944-59F7-4F4F-8F78-A6B5D47673EB}"/>
          </ac:spMkLst>
        </pc:spChg>
        <pc:picChg chg="del mod">
          <ac:chgData name="Stephen Hanly" userId="558c383e-8944-47d9-865f-da93339391b3" providerId="ADAL" clId="{1EE6E923-44E3-C045-87A6-8620D25CE2C9}" dt="2023-03-22T12:29:42.714" v="532" actId="478"/>
          <ac:picMkLst>
            <pc:docMk/>
            <pc:sldMk cId="3651973670" sldId="285"/>
            <ac:picMk id="2" creationId="{B05ACF66-61A8-0B43-AC26-07A55B14DCFE}"/>
          </ac:picMkLst>
        </pc:picChg>
        <pc:picChg chg="add mod">
          <ac:chgData name="Stephen Hanly" userId="558c383e-8944-47d9-865f-da93339391b3" providerId="ADAL" clId="{1EE6E923-44E3-C045-87A6-8620D25CE2C9}" dt="2023-03-24T13:50:40.458" v="727" actId="1076"/>
          <ac:picMkLst>
            <pc:docMk/>
            <pc:sldMk cId="3651973670" sldId="285"/>
            <ac:picMk id="3" creationId="{6985FD43-3AF6-5737-BCC7-DE973F63F3E2}"/>
          </ac:picMkLst>
        </pc:picChg>
        <pc:picChg chg="mod">
          <ac:chgData name="Stephen Hanly" userId="558c383e-8944-47d9-865f-da93339391b3" providerId="ADAL" clId="{1EE6E923-44E3-C045-87A6-8620D25CE2C9}" dt="2023-03-22T11:42:41.982" v="84" actId="1076"/>
          <ac:picMkLst>
            <pc:docMk/>
            <pc:sldMk cId="3651973670" sldId="285"/>
            <ac:picMk id="7" creationId="{0DD4FE74-C16C-5442-8975-DAA1A82E8284}"/>
          </ac:picMkLst>
        </pc:picChg>
        <pc:picChg chg="del">
          <ac:chgData name="Stephen Hanly" userId="558c383e-8944-47d9-865f-da93339391b3" providerId="ADAL" clId="{1EE6E923-44E3-C045-87A6-8620D25CE2C9}" dt="2023-03-22T11:42:32.379" v="81" actId="478"/>
          <ac:picMkLst>
            <pc:docMk/>
            <pc:sldMk cId="3651973670" sldId="285"/>
            <ac:picMk id="15" creationId="{44575561-6C56-6F4D-937C-8926BD0D6396}"/>
          </ac:picMkLst>
        </pc:picChg>
        <pc:cxnChg chg="del">
          <ac:chgData name="Stephen Hanly" userId="558c383e-8944-47d9-865f-da93339391b3" providerId="ADAL" clId="{1EE6E923-44E3-C045-87A6-8620D25CE2C9}" dt="2023-03-22T11:42:29.401" v="80" actId="478"/>
          <ac:cxnSpMkLst>
            <pc:docMk/>
            <pc:sldMk cId="3651973670" sldId="285"/>
            <ac:cxnSpMk id="11" creationId="{9865607A-CF82-2A48-9B5C-44E38DC9B4F5}"/>
          </ac:cxnSpMkLst>
        </pc:cxnChg>
      </pc:sldChg>
      <pc:sldChg chg="del">
        <pc:chgData name="Stephen Hanly" userId="558c383e-8944-47d9-865f-da93339391b3" providerId="ADAL" clId="{1EE6E923-44E3-C045-87A6-8620D25CE2C9}" dt="2023-03-21T05:32:50.771" v="34" actId="2696"/>
        <pc:sldMkLst>
          <pc:docMk/>
          <pc:sldMk cId="1443468355" sldId="286"/>
        </pc:sldMkLst>
      </pc:sldChg>
      <pc:sldChg chg="del">
        <pc:chgData name="Stephen Hanly" userId="558c383e-8944-47d9-865f-da93339391b3" providerId="ADAL" clId="{1EE6E923-44E3-C045-87A6-8620D25CE2C9}" dt="2023-03-21T05:32:52.163" v="35" actId="2696"/>
        <pc:sldMkLst>
          <pc:docMk/>
          <pc:sldMk cId="1657769419" sldId="287"/>
        </pc:sldMkLst>
      </pc:sldChg>
      <pc:sldChg chg="add del">
        <pc:chgData name="Stephen Hanly" userId="558c383e-8944-47d9-865f-da93339391b3" providerId="ADAL" clId="{1EE6E923-44E3-C045-87A6-8620D25CE2C9}" dt="2023-03-22T11:39:11.088" v="39" actId="2696"/>
        <pc:sldMkLst>
          <pc:docMk/>
          <pc:sldMk cId="3167809054" sldId="288"/>
        </pc:sldMkLst>
      </pc:sldChg>
      <pc:sldChg chg="addSp delSp modSp add mod delAnim modAnim">
        <pc:chgData name="Stephen Hanly" userId="558c383e-8944-47d9-865f-da93339391b3" providerId="ADAL" clId="{1EE6E923-44E3-C045-87A6-8620D25CE2C9}" dt="2023-03-24T12:33:53.406" v="647"/>
        <pc:sldMkLst>
          <pc:docMk/>
          <pc:sldMk cId="2153739726" sldId="289"/>
        </pc:sldMkLst>
        <pc:picChg chg="add mod">
          <ac:chgData name="Stephen Hanly" userId="558c383e-8944-47d9-865f-da93339391b3" providerId="ADAL" clId="{1EE6E923-44E3-C045-87A6-8620D25CE2C9}" dt="2023-03-24T12:33:47.821" v="646" actId="1076"/>
          <ac:picMkLst>
            <pc:docMk/>
            <pc:sldMk cId="2153739726" sldId="289"/>
            <ac:picMk id="2" creationId="{9E7FA28C-DB09-DBF7-9C40-D131648FDE80}"/>
          </ac:picMkLst>
        </pc:picChg>
        <pc:picChg chg="del">
          <ac:chgData name="Stephen Hanly" userId="558c383e-8944-47d9-865f-da93339391b3" providerId="ADAL" clId="{1EE6E923-44E3-C045-87A6-8620D25CE2C9}" dt="2023-03-22T11:39:32.690" v="43" actId="478"/>
          <ac:picMkLst>
            <pc:docMk/>
            <pc:sldMk cId="2153739726" sldId="289"/>
            <ac:picMk id="2" creationId="{E7A09613-6B85-4847-8F11-A431E1BAFE77}"/>
          </ac:picMkLst>
        </pc:picChg>
        <pc:picChg chg="del">
          <ac:chgData name="Stephen Hanly" userId="558c383e-8944-47d9-865f-da93339391b3" providerId="ADAL" clId="{1EE6E923-44E3-C045-87A6-8620D25CE2C9}" dt="2023-03-22T11:39:27.293" v="41" actId="478"/>
          <ac:picMkLst>
            <pc:docMk/>
            <pc:sldMk cId="2153739726" sldId="289"/>
            <ac:picMk id="4" creationId="{A46777CF-49C6-FB42-ABDC-63CB2C9CD770}"/>
          </ac:picMkLst>
        </pc:picChg>
        <pc:picChg chg="add del mod">
          <ac:chgData name="Stephen Hanly" userId="558c383e-8944-47d9-865f-da93339391b3" providerId="ADAL" clId="{1EE6E923-44E3-C045-87A6-8620D25CE2C9}" dt="2023-03-22T11:47:48.019" v="90" actId="21"/>
          <ac:picMkLst>
            <pc:docMk/>
            <pc:sldMk cId="2153739726" sldId="289"/>
            <ac:picMk id="5" creationId="{D197D205-536C-CEE1-2D50-C4840055DBDE}"/>
          </ac:picMkLst>
        </pc:picChg>
        <pc:picChg chg="add mod">
          <ac:chgData name="Stephen Hanly" userId="558c383e-8944-47d9-865f-da93339391b3" providerId="ADAL" clId="{1EE6E923-44E3-C045-87A6-8620D25CE2C9}" dt="2023-03-22T11:51:02.597" v="122" actId="1076"/>
          <ac:picMkLst>
            <pc:docMk/>
            <pc:sldMk cId="2153739726" sldId="289"/>
            <ac:picMk id="7" creationId="{FE8E936F-E24F-5BD5-0244-BC9FE5D05386}"/>
          </ac:picMkLst>
        </pc:picChg>
        <pc:picChg chg="add mod">
          <ac:chgData name="Stephen Hanly" userId="558c383e-8944-47d9-865f-da93339391b3" providerId="ADAL" clId="{1EE6E923-44E3-C045-87A6-8620D25CE2C9}" dt="2023-03-22T11:54:12.739" v="132" actId="1076"/>
          <ac:picMkLst>
            <pc:docMk/>
            <pc:sldMk cId="2153739726" sldId="289"/>
            <ac:picMk id="9" creationId="{A4827BF2-F048-3C18-E462-90F5C9B46351}"/>
          </ac:picMkLst>
        </pc:picChg>
        <pc:picChg chg="add del mod">
          <ac:chgData name="Stephen Hanly" userId="558c383e-8944-47d9-865f-da93339391b3" providerId="ADAL" clId="{1EE6E923-44E3-C045-87A6-8620D25CE2C9}" dt="2023-03-22T11:54:10.296" v="131" actId="478"/>
          <ac:picMkLst>
            <pc:docMk/>
            <pc:sldMk cId="2153739726" sldId="289"/>
            <ac:picMk id="12" creationId="{AF3469CA-2833-497A-FCC9-4A3FE452DA74}"/>
          </ac:picMkLst>
        </pc:picChg>
        <pc:picChg chg="del">
          <ac:chgData name="Stephen Hanly" userId="558c383e-8944-47d9-865f-da93339391b3" providerId="ADAL" clId="{1EE6E923-44E3-C045-87A6-8620D25CE2C9}" dt="2023-03-22T11:39:29.656" v="42" actId="478"/>
          <ac:picMkLst>
            <pc:docMk/>
            <pc:sldMk cId="2153739726" sldId="289"/>
            <ac:picMk id="13" creationId="{3BA567F7-0F5C-D04D-A6FA-B6AB5BAB9F35}"/>
          </ac:picMkLst>
        </pc:picChg>
      </pc:sldChg>
      <pc:sldChg chg="del">
        <pc:chgData name="Stephen Hanly" userId="558c383e-8944-47d9-865f-da93339391b3" providerId="ADAL" clId="{1EE6E923-44E3-C045-87A6-8620D25CE2C9}" dt="2023-03-21T05:31:03.172" v="24" actId="2696"/>
        <pc:sldMkLst>
          <pc:docMk/>
          <pc:sldMk cId="3081146150" sldId="289"/>
        </pc:sldMkLst>
      </pc:sldChg>
      <pc:sldChg chg="addSp delSp modSp mod ord delAnim modAnim">
        <pc:chgData name="Stephen Hanly" userId="558c383e-8944-47d9-865f-da93339391b3" providerId="ADAL" clId="{1EE6E923-44E3-C045-87A6-8620D25CE2C9}" dt="2023-03-24T13:09:34.280" v="669"/>
        <pc:sldMkLst>
          <pc:docMk/>
          <pc:sldMk cId="746949250" sldId="290"/>
        </pc:sldMkLst>
        <pc:spChg chg="add del mod">
          <ac:chgData name="Stephen Hanly" userId="558c383e-8944-47d9-865f-da93339391b3" providerId="ADAL" clId="{1EE6E923-44E3-C045-87A6-8620D25CE2C9}" dt="2023-03-22T11:39:49.974" v="46" actId="478"/>
          <ac:spMkLst>
            <pc:docMk/>
            <pc:sldMk cId="746949250" sldId="290"/>
            <ac:spMk id="3" creationId="{D5CBE9C0-2279-9EF5-395D-FAC73EA90F5F}"/>
          </ac:spMkLst>
        </pc:spChg>
        <pc:spChg chg="del">
          <ac:chgData name="Stephen Hanly" userId="558c383e-8944-47d9-865f-da93339391b3" providerId="ADAL" clId="{1EE6E923-44E3-C045-87A6-8620D25CE2C9}" dt="2023-03-22T12:01:04.613" v="181" actId="21"/>
          <ac:spMkLst>
            <pc:docMk/>
            <pc:sldMk cId="746949250" sldId="290"/>
            <ac:spMk id="4" creationId="{53FA4767-FFD9-C64D-AE90-18112C8B4C74}"/>
          </ac:spMkLst>
        </pc:spChg>
        <pc:spChg chg="del">
          <ac:chgData name="Stephen Hanly" userId="558c383e-8944-47d9-865f-da93339391b3" providerId="ADAL" clId="{1EE6E923-44E3-C045-87A6-8620D25CE2C9}" dt="2023-03-22T11:39:45.665" v="45" actId="478"/>
          <ac:spMkLst>
            <pc:docMk/>
            <pc:sldMk cId="746949250" sldId="290"/>
            <ac:spMk id="12" creationId="{0697CADB-576B-4545-B603-C184B04080C1}"/>
          </ac:spMkLst>
        </pc:spChg>
        <pc:spChg chg="del">
          <ac:chgData name="Stephen Hanly" userId="558c383e-8944-47d9-865f-da93339391b3" providerId="ADAL" clId="{1EE6E923-44E3-C045-87A6-8620D25CE2C9}" dt="2023-03-22T11:39:53.855" v="47" actId="478"/>
          <ac:spMkLst>
            <pc:docMk/>
            <pc:sldMk cId="746949250" sldId="290"/>
            <ac:spMk id="13" creationId="{E97EF984-1B75-404B-BCC7-CAF09FEEAEE8}"/>
          </ac:spMkLst>
        </pc:spChg>
        <pc:picChg chg="add mod">
          <ac:chgData name="Stephen Hanly" userId="558c383e-8944-47d9-865f-da93339391b3" providerId="ADAL" clId="{1EE6E923-44E3-C045-87A6-8620D25CE2C9}" dt="2023-03-24T13:09:29.329" v="668" actId="1076"/>
          <ac:picMkLst>
            <pc:docMk/>
            <pc:sldMk cId="746949250" sldId="290"/>
            <ac:picMk id="2" creationId="{7A2C6CD5-BF74-97F5-D404-D9EB47AB1CFB}"/>
          </ac:picMkLst>
        </pc:picChg>
        <pc:picChg chg="del">
          <ac:chgData name="Stephen Hanly" userId="558c383e-8944-47d9-865f-da93339391b3" providerId="ADAL" clId="{1EE6E923-44E3-C045-87A6-8620D25CE2C9}" dt="2023-03-22T11:40:00.799" v="50" actId="478"/>
          <ac:picMkLst>
            <pc:docMk/>
            <pc:sldMk cId="746949250" sldId="290"/>
            <ac:picMk id="5" creationId="{C441D361-C8EE-5F44-96ED-985DE6CF83CD}"/>
          </ac:picMkLst>
        </pc:picChg>
        <pc:picChg chg="del">
          <ac:chgData name="Stephen Hanly" userId="558c383e-8944-47d9-865f-da93339391b3" providerId="ADAL" clId="{1EE6E923-44E3-C045-87A6-8620D25CE2C9}" dt="2023-03-22T11:39:40.828" v="44" actId="478"/>
          <ac:picMkLst>
            <pc:docMk/>
            <pc:sldMk cId="746949250" sldId="290"/>
            <ac:picMk id="6" creationId="{B9C1E389-8E41-2945-81A2-B5F7DD1180A5}"/>
          </ac:picMkLst>
        </pc:picChg>
        <pc:picChg chg="add mod">
          <ac:chgData name="Stephen Hanly" userId="558c383e-8944-47d9-865f-da93339391b3" providerId="ADAL" clId="{1EE6E923-44E3-C045-87A6-8620D25CE2C9}" dt="2023-03-22T12:02:52.063" v="199" actId="1076"/>
          <ac:picMkLst>
            <pc:docMk/>
            <pc:sldMk cId="746949250" sldId="290"/>
            <ac:picMk id="7" creationId="{289EF0B7-A854-CF5A-C70F-15FDFC940652}"/>
          </ac:picMkLst>
        </pc:picChg>
        <pc:picChg chg="del">
          <ac:chgData name="Stephen Hanly" userId="558c383e-8944-47d9-865f-da93339391b3" providerId="ADAL" clId="{1EE6E923-44E3-C045-87A6-8620D25CE2C9}" dt="2023-03-22T11:39:56.657" v="48" actId="478"/>
          <ac:picMkLst>
            <pc:docMk/>
            <pc:sldMk cId="746949250" sldId="290"/>
            <ac:picMk id="8" creationId="{36F51D58-8B42-DC41-9489-2D1FCF44D985}"/>
          </ac:picMkLst>
        </pc:picChg>
        <pc:picChg chg="del">
          <ac:chgData name="Stephen Hanly" userId="558c383e-8944-47d9-865f-da93339391b3" providerId="ADAL" clId="{1EE6E923-44E3-C045-87A6-8620D25CE2C9}" dt="2023-03-22T11:39:58.536" v="49" actId="478"/>
          <ac:picMkLst>
            <pc:docMk/>
            <pc:sldMk cId="746949250" sldId="290"/>
            <ac:picMk id="10" creationId="{B5BCDA18-D952-7E43-95B7-111A47AEC393}"/>
          </ac:picMkLst>
        </pc:picChg>
        <pc:picChg chg="add mod">
          <ac:chgData name="Stephen Hanly" userId="558c383e-8944-47d9-865f-da93339391b3" providerId="ADAL" clId="{1EE6E923-44E3-C045-87A6-8620D25CE2C9}" dt="2023-03-22T12:02:58.114" v="202" actId="1076"/>
          <ac:picMkLst>
            <pc:docMk/>
            <pc:sldMk cId="746949250" sldId="290"/>
            <ac:picMk id="11" creationId="{81851E9E-8EF1-9886-E65B-4147C2682F85}"/>
          </ac:picMkLst>
        </pc:picChg>
        <pc:picChg chg="add mod">
          <ac:chgData name="Stephen Hanly" userId="558c383e-8944-47d9-865f-da93339391b3" providerId="ADAL" clId="{1EE6E923-44E3-C045-87A6-8620D25CE2C9}" dt="2023-03-22T12:03:29.788" v="206" actId="1076"/>
          <ac:picMkLst>
            <pc:docMk/>
            <pc:sldMk cId="746949250" sldId="290"/>
            <ac:picMk id="15" creationId="{75405A18-A883-707E-8E5E-34285624D543}"/>
          </ac:picMkLst>
        </pc:picChg>
      </pc:sldChg>
      <pc:sldChg chg="delSp add del mod delAnim">
        <pc:chgData name="Stephen Hanly" userId="558c383e-8944-47d9-865f-da93339391b3" providerId="ADAL" clId="{1EE6E923-44E3-C045-87A6-8620D25CE2C9}" dt="2023-03-22T12:15:28.061" v="290" actId="2696"/>
        <pc:sldMkLst>
          <pc:docMk/>
          <pc:sldMk cId="2214833539" sldId="291"/>
        </pc:sldMkLst>
        <pc:spChg chg="del">
          <ac:chgData name="Stephen Hanly" userId="558c383e-8944-47d9-865f-da93339391b3" providerId="ADAL" clId="{1EE6E923-44E3-C045-87A6-8620D25CE2C9}" dt="2023-03-22T11:40:10.201" v="52" actId="478"/>
          <ac:spMkLst>
            <pc:docMk/>
            <pc:sldMk cId="2214833539" sldId="291"/>
            <ac:spMk id="14" creationId="{CC38514E-6B64-8942-9689-79310A86FA50}"/>
          </ac:spMkLst>
        </pc:spChg>
        <pc:picChg chg="del">
          <ac:chgData name="Stephen Hanly" userId="558c383e-8944-47d9-865f-da93339391b3" providerId="ADAL" clId="{1EE6E923-44E3-C045-87A6-8620D25CE2C9}" dt="2023-03-22T11:40:06.526" v="51" actId="478"/>
          <ac:picMkLst>
            <pc:docMk/>
            <pc:sldMk cId="2214833539" sldId="291"/>
            <ac:picMk id="5" creationId="{B4D50A9F-FA9C-A34A-A81F-243AD0E7D9F2}"/>
          </ac:picMkLst>
        </pc:picChg>
        <pc:picChg chg="del">
          <ac:chgData name="Stephen Hanly" userId="558c383e-8944-47d9-865f-da93339391b3" providerId="ADAL" clId="{1EE6E923-44E3-C045-87A6-8620D25CE2C9}" dt="2023-03-22T11:40:12.463" v="53" actId="478"/>
          <ac:picMkLst>
            <pc:docMk/>
            <pc:sldMk cId="2214833539" sldId="291"/>
            <ac:picMk id="6" creationId="{C0C3D0BB-A2B3-2341-B80F-6263E6BD68E8}"/>
          </ac:picMkLst>
        </pc:picChg>
        <pc:picChg chg="del">
          <ac:chgData name="Stephen Hanly" userId="558c383e-8944-47d9-865f-da93339391b3" providerId="ADAL" clId="{1EE6E923-44E3-C045-87A6-8620D25CE2C9}" dt="2023-03-22T11:40:14.805" v="54" actId="478"/>
          <ac:picMkLst>
            <pc:docMk/>
            <pc:sldMk cId="2214833539" sldId="291"/>
            <ac:picMk id="9" creationId="{90E04FF7-C52C-684E-9847-A8A70DF29E98}"/>
          </ac:picMkLst>
        </pc:picChg>
      </pc:sldChg>
      <pc:sldChg chg="del">
        <pc:chgData name="Stephen Hanly" userId="558c383e-8944-47d9-865f-da93339391b3" providerId="ADAL" clId="{1EE6E923-44E3-C045-87A6-8620D25CE2C9}" dt="2023-03-21T05:32:04.907" v="30" actId="2696"/>
        <pc:sldMkLst>
          <pc:docMk/>
          <pc:sldMk cId="3919655507" sldId="291"/>
        </pc:sldMkLst>
      </pc:sldChg>
      <pc:sldChg chg="del">
        <pc:chgData name="Stephen Hanly" userId="558c383e-8944-47d9-865f-da93339391b3" providerId="ADAL" clId="{1EE6E923-44E3-C045-87A6-8620D25CE2C9}" dt="2023-03-21T05:32:04.907" v="30" actId="2696"/>
        <pc:sldMkLst>
          <pc:docMk/>
          <pc:sldMk cId="804427039" sldId="292"/>
        </pc:sldMkLst>
      </pc:sldChg>
      <pc:sldChg chg="addSp delSp modSp add del mod delAnim">
        <pc:chgData name="Stephen Hanly" userId="558c383e-8944-47d9-865f-da93339391b3" providerId="ADAL" clId="{1EE6E923-44E3-C045-87A6-8620D25CE2C9}" dt="2023-03-22T12:15:31.025" v="291" actId="2696"/>
        <pc:sldMkLst>
          <pc:docMk/>
          <pc:sldMk cId="2476791639" sldId="292"/>
        </pc:sldMkLst>
        <pc:spChg chg="add del mod">
          <ac:chgData name="Stephen Hanly" userId="558c383e-8944-47d9-865f-da93339391b3" providerId="ADAL" clId="{1EE6E923-44E3-C045-87A6-8620D25CE2C9}" dt="2023-03-22T12:10:52.500" v="254" actId="21"/>
          <ac:spMkLst>
            <pc:docMk/>
            <pc:sldMk cId="2476791639" sldId="292"/>
            <ac:spMk id="2" creationId="{F3013F36-613D-E981-1ACC-682041F9C059}"/>
          </ac:spMkLst>
        </pc:spChg>
        <pc:spChg chg="del">
          <ac:chgData name="Stephen Hanly" userId="558c383e-8944-47d9-865f-da93339391b3" providerId="ADAL" clId="{1EE6E923-44E3-C045-87A6-8620D25CE2C9}" dt="2023-03-22T11:40:30.644" v="59" actId="478"/>
          <ac:spMkLst>
            <pc:docMk/>
            <pc:sldMk cId="2476791639" sldId="292"/>
            <ac:spMk id="18" creationId="{39288AE4-A4FA-7D4F-89B8-F261F7C3D9FF}"/>
          </ac:spMkLst>
        </pc:spChg>
        <pc:picChg chg="del">
          <ac:chgData name="Stephen Hanly" userId="558c383e-8944-47d9-865f-da93339391b3" providerId="ADAL" clId="{1EE6E923-44E3-C045-87A6-8620D25CE2C9}" dt="2023-03-22T11:40:21.702" v="55" actId="478"/>
          <ac:picMkLst>
            <pc:docMk/>
            <pc:sldMk cId="2476791639" sldId="292"/>
            <ac:picMk id="5" creationId="{422E12D9-27E7-0D4F-81FB-1FE847BEA584}"/>
          </ac:picMkLst>
        </pc:picChg>
        <pc:picChg chg="del">
          <ac:chgData name="Stephen Hanly" userId="558c383e-8944-47d9-865f-da93339391b3" providerId="ADAL" clId="{1EE6E923-44E3-C045-87A6-8620D25CE2C9}" dt="2023-03-22T11:40:25.772" v="57" actId="478"/>
          <ac:picMkLst>
            <pc:docMk/>
            <pc:sldMk cId="2476791639" sldId="292"/>
            <ac:picMk id="6" creationId="{B0EE6FF4-A67F-244A-880F-76671E649094}"/>
          </ac:picMkLst>
        </pc:picChg>
        <pc:picChg chg="del">
          <ac:chgData name="Stephen Hanly" userId="558c383e-8944-47d9-865f-da93339391b3" providerId="ADAL" clId="{1EE6E923-44E3-C045-87A6-8620D25CE2C9}" dt="2023-03-22T11:40:34.594" v="61" actId="478"/>
          <ac:picMkLst>
            <pc:docMk/>
            <pc:sldMk cId="2476791639" sldId="292"/>
            <ac:picMk id="7" creationId="{6100550C-D9CE-204F-8B31-05789737608C}"/>
          </ac:picMkLst>
        </pc:picChg>
        <pc:picChg chg="del">
          <ac:chgData name="Stephen Hanly" userId="558c383e-8944-47d9-865f-da93339391b3" providerId="ADAL" clId="{1EE6E923-44E3-C045-87A6-8620D25CE2C9}" dt="2023-03-22T11:40:28.230" v="58" actId="478"/>
          <ac:picMkLst>
            <pc:docMk/>
            <pc:sldMk cId="2476791639" sldId="292"/>
            <ac:picMk id="8" creationId="{AD1D711E-6FBE-4D4F-BF2A-1B63258EDA88}"/>
          </ac:picMkLst>
        </pc:picChg>
        <pc:picChg chg="del">
          <ac:chgData name="Stephen Hanly" userId="558c383e-8944-47d9-865f-da93339391b3" providerId="ADAL" clId="{1EE6E923-44E3-C045-87A6-8620D25CE2C9}" dt="2023-03-22T11:40:23.886" v="56" actId="478"/>
          <ac:picMkLst>
            <pc:docMk/>
            <pc:sldMk cId="2476791639" sldId="292"/>
            <ac:picMk id="12" creationId="{1A47C85D-F554-6D46-8B56-BBE5ACFD2BBE}"/>
          </ac:picMkLst>
        </pc:picChg>
        <pc:picChg chg="del">
          <ac:chgData name="Stephen Hanly" userId="558c383e-8944-47d9-865f-da93339391b3" providerId="ADAL" clId="{1EE6E923-44E3-C045-87A6-8620D25CE2C9}" dt="2023-03-22T11:40:32.545" v="60" actId="478"/>
          <ac:picMkLst>
            <pc:docMk/>
            <pc:sldMk cId="2476791639" sldId="292"/>
            <ac:picMk id="17" creationId="{432E0F3E-5564-7D41-9FC0-E062BCE2BA67}"/>
          </ac:picMkLst>
        </pc:picChg>
      </pc:sldChg>
      <pc:sldChg chg="delSp modSp add mod modAnim">
        <pc:chgData name="Stephen Hanly" userId="558c383e-8944-47d9-865f-da93339391b3" providerId="ADAL" clId="{1EE6E923-44E3-C045-87A6-8620D25CE2C9}" dt="2023-03-22T12:34:50.658" v="621"/>
        <pc:sldMkLst>
          <pc:docMk/>
          <pc:sldMk cId="3288906025" sldId="293"/>
        </pc:sldMkLst>
        <pc:spChg chg="del">
          <ac:chgData name="Stephen Hanly" userId="558c383e-8944-47d9-865f-da93339391b3" providerId="ADAL" clId="{1EE6E923-44E3-C045-87A6-8620D25CE2C9}" dt="2023-03-22T11:40:47.834" v="64" actId="478"/>
          <ac:spMkLst>
            <pc:docMk/>
            <pc:sldMk cId="3288906025" sldId="293"/>
            <ac:spMk id="4" creationId="{27437E1C-A92D-B84C-8493-3DB3336880BE}"/>
          </ac:spMkLst>
        </pc:spChg>
        <pc:spChg chg="mod">
          <ac:chgData name="Stephen Hanly" userId="558c383e-8944-47d9-865f-da93339391b3" providerId="ADAL" clId="{1EE6E923-44E3-C045-87A6-8620D25CE2C9}" dt="2023-03-22T11:41:03.196" v="69" actId="27636"/>
          <ac:spMkLst>
            <pc:docMk/>
            <pc:sldMk cId="3288906025" sldId="293"/>
            <ac:spMk id="16" creationId="{D3FD4A97-B2AE-6043-A601-DD4AF273094E}"/>
          </ac:spMkLst>
        </pc:spChg>
        <pc:spChg chg="mod">
          <ac:chgData name="Stephen Hanly" userId="558c383e-8944-47d9-865f-da93339391b3" providerId="ADAL" clId="{1EE6E923-44E3-C045-87A6-8620D25CE2C9}" dt="2023-03-22T11:41:07.246" v="70" actId="1076"/>
          <ac:spMkLst>
            <pc:docMk/>
            <pc:sldMk cId="3288906025" sldId="293"/>
            <ac:spMk id="17" creationId="{6915B11D-D699-914A-BEC1-4E0C5F6E2292}"/>
          </ac:spMkLst>
        </pc:spChg>
        <pc:spChg chg="mod">
          <ac:chgData name="Stephen Hanly" userId="558c383e-8944-47d9-865f-da93339391b3" providerId="ADAL" clId="{1EE6E923-44E3-C045-87A6-8620D25CE2C9}" dt="2023-03-22T11:41:14.190" v="72" actId="1076"/>
          <ac:spMkLst>
            <pc:docMk/>
            <pc:sldMk cId="3288906025" sldId="293"/>
            <ac:spMk id="18" creationId="{2814FF55-E194-8E40-8610-A990E21C0D04}"/>
          </ac:spMkLst>
        </pc:spChg>
        <pc:spChg chg="mod">
          <ac:chgData name="Stephen Hanly" userId="558c383e-8944-47d9-865f-da93339391b3" providerId="ADAL" clId="{1EE6E923-44E3-C045-87A6-8620D25CE2C9}" dt="2023-03-22T11:41:26.583" v="76" actId="1076"/>
          <ac:spMkLst>
            <pc:docMk/>
            <pc:sldMk cId="3288906025" sldId="293"/>
            <ac:spMk id="23" creationId="{E5487158-25B2-3D4E-8AAD-521EB72F832C}"/>
          </ac:spMkLst>
        </pc:spChg>
        <pc:picChg chg="mod">
          <ac:chgData name="Stephen Hanly" userId="558c383e-8944-47d9-865f-da93339391b3" providerId="ADAL" clId="{1EE6E923-44E3-C045-87A6-8620D25CE2C9}" dt="2023-03-22T11:41:19.799" v="74" actId="1076"/>
          <ac:picMkLst>
            <pc:docMk/>
            <pc:sldMk cId="3288906025" sldId="293"/>
            <ac:picMk id="2" creationId="{CE35BCB6-1F27-4C48-96E0-C875733D96D5}"/>
          </ac:picMkLst>
        </pc:picChg>
        <pc:picChg chg="del">
          <ac:chgData name="Stephen Hanly" userId="558c383e-8944-47d9-865f-da93339391b3" providerId="ADAL" clId="{1EE6E923-44E3-C045-87A6-8620D25CE2C9}" dt="2023-03-22T11:40:39.855" v="62" actId="478"/>
          <ac:picMkLst>
            <pc:docMk/>
            <pc:sldMk cId="3288906025" sldId="293"/>
            <ac:picMk id="5" creationId="{19EC8680-A544-2748-BC05-3B0F23FB52A6}"/>
          </ac:picMkLst>
        </pc:picChg>
        <pc:picChg chg="del">
          <ac:chgData name="Stephen Hanly" userId="558c383e-8944-47d9-865f-da93339391b3" providerId="ADAL" clId="{1EE6E923-44E3-C045-87A6-8620D25CE2C9}" dt="2023-03-22T11:40:42.558" v="63" actId="478"/>
          <ac:picMkLst>
            <pc:docMk/>
            <pc:sldMk cId="3288906025" sldId="293"/>
            <ac:picMk id="11" creationId="{173406EE-EF98-8642-8963-E8097FAAE011}"/>
          </ac:picMkLst>
        </pc:picChg>
        <pc:picChg chg="mod">
          <ac:chgData name="Stephen Hanly" userId="558c383e-8944-47d9-865f-da93339391b3" providerId="ADAL" clId="{1EE6E923-44E3-C045-87A6-8620D25CE2C9}" dt="2023-03-22T11:41:09.381" v="71" actId="1076"/>
          <ac:picMkLst>
            <pc:docMk/>
            <pc:sldMk cId="3288906025" sldId="293"/>
            <ac:picMk id="13" creationId="{D4D112EE-25AC-9E45-9EF0-6CBD4FEE0558}"/>
          </ac:picMkLst>
        </pc:picChg>
        <pc:picChg chg="mod">
          <ac:chgData name="Stephen Hanly" userId="558c383e-8944-47d9-865f-da93339391b3" providerId="ADAL" clId="{1EE6E923-44E3-C045-87A6-8620D25CE2C9}" dt="2023-03-22T11:41:18.033" v="73" actId="1076"/>
          <ac:picMkLst>
            <pc:docMk/>
            <pc:sldMk cId="3288906025" sldId="293"/>
            <ac:picMk id="19" creationId="{34EA15E6-45D2-8A4F-8E92-D96CF183F6EA}"/>
          </ac:picMkLst>
        </pc:picChg>
        <pc:cxnChg chg="del">
          <ac:chgData name="Stephen Hanly" userId="558c383e-8944-47d9-865f-da93339391b3" providerId="ADAL" clId="{1EE6E923-44E3-C045-87A6-8620D25CE2C9}" dt="2023-03-22T11:40:51.244" v="65" actId="478"/>
          <ac:cxnSpMkLst>
            <pc:docMk/>
            <pc:sldMk cId="3288906025" sldId="293"/>
            <ac:cxnSpMk id="15" creationId="{3EB7AB41-8831-AD45-BDFF-2A511E6BCCC6}"/>
          </ac:cxnSpMkLst>
        </pc:cxnChg>
      </pc:sldChg>
      <pc:sldChg chg="del">
        <pc:chgData name="Stephen Hanly" userId="558c383e-8944-47d9-865f-da93339391b3" providerId="ADAL" clId="{1EE6E923-44E3-C045-87A6-8620D25CE2C9}" dt="2023-03-21T05:32:04.907" v="30" actId="2696"/>
        <pc:sldMkLst>
          <pc:docMk/>
          <pc:sldMk cId="4159633759" sldId="293"/>
        </pc:sldMkLst>
      </pc:sldChg>
      <pc:sldChg chg="addSp modSp add mod modAnim">
        <pc:chgData name="Stephen Hanly" userId="558c383e-8944-47d9-865f-da93339391b3" providerId="ADAL" clId="{1EE6E923-44E3-C045-87A6-8620D25CE2C9}" dt="2023-03-22T12:40:22.093" v="637"/>
        <pc:sldMkLst>
          <pc:docMk/>
          <pc:sldMk cId="1681183618" sldId="294"/>
        </pc:sldMkLst>
        <pc:picChg chg="mod">
          <ac:chgData name="Stephen Hanly" userId="558c383e-8944-47d9-865f-da93339391b3" providerId="ADAL" clId="{1EE6E923-44E3-C045-87A6-8620D25CE2C9}" dt="2023-03-22T12:35:11.602" v="624" actId="1076"/>
          <ac:picMkLst>
            <pc:docMk/>
            <pc:sldMk cId="1681183618" sldId="294"/>
            <ac:picMk id="2" creationId="{07F43CD6-03E4-054A-97AF-85E25746FDC9}"/>
          </ac:picMkLst>
        </pc:picChg>
        <pc:cxnChg chg="add mod">
          <ac:chgData name="Stephen Hanly" userId="558c383e-8944-47d9-865f-da93339391b3" providerId="ADAL" clId="{1EE6E923-44E3-C045-87A6-8620D25CE2C9}" dt="2023-03-22T12:40:22.093" v="637"/>
          <ac:cxnSpMkLst>
            <pc:docMk/>
            <pc:sldMk cId="1681183618" sldId="294"/>
            <ac:cxnSpMk id="3" creationId="{183DB65A-C8D5-BAB3-D69B-FBC7F8E25B36}"/>
          </ac:cxnSpMkLst>
        </pc:cxnChg>
      </pc:sldChg>
      <pc:sldChg chg="del">
        <pc:chgData name="Stephen Hanly" userId="558c383e-8944-47d9-865f-da93339391b3" providerId="ADAL" clId="{1EE6E923-44E3-C045-87A6-8620D25CE2C9}" dt="2023-03-21T05:32:04.907" v="30" actId="2696"/>
        <pc:sldMkLst>
          <pc:docMk/>
          <pc:sldMk cId="3393608469" sldId="294"/>
        </pc:sldMkLst>
      </pc:sldChg>
      <pc:sldChg chg="addSp delSp modSp add mod delAnim modAnim">
        <pc:chgData name="Stephen Hanly" userId="558c383e-8944-47d9-865f-da93339391b3" providerId="ADAL" clId="{1EE6E923-44E3-C045-87A6-8620D25CE2C9}" dt="2023-03-24T13:36:15.683" v="689"/>
        <pc:sldMkLst>
          <pc:docMk/>
          <pc:sldMk cId="321194630" sldId="295"/>
        </pc:sldMkLst>
        <pc:spChg chg="mod">
          <ac:chgData name="Stephen Hanly" userId="558c383e-8944-47d9-865f-da93339391b3" providerId="ADAL" clId="{1EE6E923-44E3-C045-87A6-8620D25CE2C9}" dt="2023-03-22T12:35:59.277" v="629" actId="1076"/>
          <ac:spMkLst>
            <pc:docMk/>
            <pc:sldMk cId="321194630" sldId="295"/>
            <ac:spMk id="6" creationId="{11B7D1AF-9F7E-B64A-BBFD-992B682094B9}"/>
          </ac:spMkLst>
        </pc:spChg>
        <pc:spChg chg="del">
          <ac:chgData name="Stephen Hanly" userId="558c383e-8944-47d9-865f-da93339391b3" providerId="ADAL" clId="{1EE6E923-44E3-C045-87A6-8620D25CE2C9}" dt="2023-03-22T11:41:55.991" v="77" actId="21"/>
          <ac:spMkLst>
            <pc:docMk/>
            <pc:sldMk cId="321194630" sldId="295"/>
            <ac:spMk id="9" creationId="{C882D992-8FBF-B840-AF4B-FF10C7F033EF}"/>
          </ac:spMkLst>
        </pc:spChg>
        <pc:spChg chg="del">
          <ac:chgData name="Stephen Hanly" userId="558c383e-8944-47d9-865f-da93339391b3" providerId="ADAL" clId="{1EE6E923-44E3-C045-87A6-8620D25CE2C9}" dt="2023-03-22T12:35:45.217" v="626" actId="478"/>
          <ac:spMkLst>
            <pc:docMk/>
            <pc:sldMk cId="321194630" sldId="295"/>
            <ac:spMk id="10" creationId="{0EFC184B-CBA0-9844-A51E-A71A99079CC0}"/>
          </ac:spMkLst>
        </pc:spChg>
        <pc:spChg chg="del">
          <ac:chgData name="Stephen Hanly" userId="558c383e-8944-47d9-865f-da93339391b3" providerId="ADAL" clId="{1EE6E923-44E3-C045-87A6-8620D25CE2C9}" dt="2023-03-22T12:35:49.852" v="627" actId="478"/>
          <ac:spMkLst>
            <pc:docMk/>
            <pc:sldMk cId="321194630" sldId="295"/>
            <ac:spMk id="14" creationId="{D92D35ED-F060-084E-99C3-49CDC5CCB16C}"/>
          </ac:spMkLst>
        </pc:spChg>
        <pc:picChg chg="del mod">
          <ac:chgData name="Stephen Hanly" userId="558c383e-8944-47d9-865f-da93339391b3" providerId="ADAL" clId="{1EE6E923-44E3-C045-87A6-8620D25CE2C9}" dt="2023-03-22T12:39:40.344" v="635" actId="478"/>
          <ac:picMkLst>
            <pc:docMk/>
            <pc:sldMk cId="321194630" sldId="295"/>
            <ac:picMk id="2" creationId="{28FEF17E-B29D-D34E-8483-1B1B18FDFAF6}"/>
          </ac:picMkLst>
        </pc:picChg>
        <pc:picChg chg="add del mod">
          <ac:chgData name="Stephen Hanly" userId="558c383e-8944-47d9-865f-da93339391b3" providerId="ADAL" clId="{1EE6E923-44E3-C045-87A6-8620D25CE2C9}" dt="2023-03-24T13:32:12.426" v="686" actId="478"/>
          <ac:picMkLst>
            <pc:docMk/>
            <pc:sldMk cId="321194630" sldId="295"/>
            <ac:picMk id="2" creationId="{FFFB827B-BB53-50F7-C547-3705442176BB}"/>
          </ac:picMkLst>
        </pc:picChg>
        <pc:picChg chg="add mod">
          <ac:chgData name="Stephen Hanly" userId="558c383e-8944-47d9-865f-da93339391b3" providerId="ADAL" clId="{1EE6E923-44E3-C045-87A6-8620D25CE2C9}" dt="2023-03-24T13:36:01.695" v="688" actId="1076"/>
          <ac:picMkLst>
            <pc:docMk/>
            <pc:sldMk cId="321194630" sldId="295"/>
            <ac:picMk id="4" creationId="{45004DB3-90AD-D209-BA36-7F5D9326DE30}"/>
          </ac:picMkLst>
        </pc:picChg>
        <pc:picChg chg="mod">
          <ac:chgData name="Stephen Hanly" userId="558c383e-8944-47d9-865f-da93339391b3" providerId="ADAL" clId="{1EE6E923-44E3-C045-87A6-8620D25CE2C9}" dt="2023-03-22T12:40:08.674" v="636" actId="1076"/>
          <ac:picMkLst>
            <pc:docMk/>
            <pc:sldMk cId="321194630" sldId="295"/>
            <ac:picMk id="5" creationId="{88BC9577-CE02-3B47-897B-33E6DEF7015C}"/>
          </ac:picMkLst>
        </pc:picChg>
        <pc:picChg chg="del">
          <ac:chgData name="Stephen Hanly" userId="558c383e-8944-47d9-865f-da93339391b3" providerId="ADAL" clId="{1EE6E923-44E3-C045-87A6-8620D25CE2C9}" dt="2023-03-22T12:35:42.013" v="625" actId="478"/>
          <ac:picMkLst>
            <pc:docMk/>
            <pc:sldMk cId="321194630" sldId="295"/>
            <ac:picMk id="8" creationId="{438E3CF6-D5CC-C045-A941-678AA8C09214}"/>
          </ac:picMkLst>
        </pc:picChg>
        <pc:cxnChg chg="add mod">
          <ac:chgData name="Stephen Hanly" userId="558c383e-8944-47d9-865f-da93339391b3" providerId="ADAL" clId="{1EE6E923-44E3-C045-87A6-8620D25CE2C9}" dt="2023-03-22T12:40:31.021" v="639" actId="1076"/>
          <ac:cxnSpMkLst>
            <pc:docMk/>
            <pc:sldMk cId="321194630" sldId="295"/>
            <ac:cxnSpMk id="3" creationId="{B411E7D1-18AB-53E9-C720-814CC913901E}"/>
          </ac:cxnSpMkLst>
        </pc:cxnChg>
        <pc:cxnChg chg="del">
          <ac:chgData name="Stephen Hanly" userId="558c383e-8944-47d9-865f-da93339391b3" providerId="ADAL" clId="{1EE6E923-44E3-C045-87A6-8620D25CE2C9}" dt="2023-03-22T12:35:52.811" v="628" actId="478"/>
          <ac:cxnSpMkLst>
            <pc:docMk/>
            <pc:sldMk cId="321194630" sldId="295"/>
            <ac:cxnSpMk id="11" creationId="{3F63B4F5-2F5F-3845-B5F7-231BF6DBC344}"/>
          </ac:cxnSpMkLst>
        </pc:cxnChg>
      </pc:sldChg>
      <pc:sldChg chg="del">
        <pc:chgData name="Stephen Hanly" userId="558c383e-8944-47d9-865f-da93339391b3" providerId="ADAL" clId="{1EE6E923-44E3-C045-87A6-8620D25CE2C9}" dt="2023-03-21T05:32:26.708" v="32" actId="2696"/>
        <pc:sldMkLst>
          <pc:docMk/>
          <pc:sldMk cId="508599833" sldId="295"/>
        </pc:sldMkLst>
      </pc:sldChg>
      <pc:sldChg chg="addSp delSp modSp new mod modAnim">
        <pc:chgData name="Stephen Hanly" userId="558c383e-8944-47d9-865f-da93339391b3" providerId="ADAL" clId="{1EE6E923-44E3-C045-87A6-8620D25CE2C9}" dt="2023-03-24T12:29:29.457" v="644"/>
        <pc:sldMkLst>
          <pc:docMk/>
          <pc:sldMk cId="130734801" sldId="296"/>
        </pc:sldMkLst>
        <pc:spChg chg="mod">
          <ac:chgData name="Stephen Hanly" userId="558c383e-8944-47d9-865f-da93339391b3" providerId="ADAL" clId="{1EE6E923-44E3-C045-87A6-8620D25CE2C9}" dt="2023-03-22T11:48:40.937" v="100" actId="1076"/>
          <ac:spMkLst>
            <pc:docMk/>
            <pc:sldMk cId="130734801" sldId="296"/>
            <ac:spMk id="2" creationId="{ACA4658E-FF8A-422B-D132-139C94F309E5}"/>
          </ac:spMkLst>
        </pc:spChg>
        <pc:spChg chg="del">
          <ac:chgData name="Stephen Hanly" userId="558c383e-8944-47d9-865f-da93339391b3" providerId="ADAL" clId="{1EE6E923-44E3-C045-87A6-8620D25CE2C9}" dt="2023-03-21T05:30:14.091" v="21" actId="478"/>
          <ac:spMkLst>
            <pc:docMk/>
            <pc:sldMk cId="130734801" sldId="296"/>
            <ac:spMk id="3" creationId="{DF0C31CF-4D4C-1530-7A84-4966A3434B25}"/>
          </ac:spMkLst>
        </pc:spChg>
        <pc:picChg chg="add mod">
          <ac:chgData name="Stephen Hanly" userId="558c383e-8944-47d9-865f-da93339391b3" providerId="ADAL" clId="{1EE6E923-44E3-C045-87A6-8620D25CE2C9}" dt="2023-03-22T11:48:05.012" v="94" actId="1076"/>
          <ac:picMkLst>
            <pc:docMk/>
            <pc:sldMk cId="130734801" sldId="296"/>
            <ac:picMk id="3" creationId="{2130E13E-3F98-C815-14F8-B7A0188BBB98}"/>
          </ac:picMkLst>
        </pc:picChg>
        <pc:picChg chg="add del mod">
          <ac:chgData name="Stephen Hanly" userId="558c383e-8944-47d9-865f-da93339391b3" providerId="ADAL" clId="{1EE6E923-44E3-C045-87A6-8620D25CE2C9}" dt="2023-03-22T11:39:22.294" v="40" actId="478"/>
          <ac:picMkLst>
            <pc:docMk/>
            <pc:sldMk cId="130734801" sldId="296"/>
            <ac:picMk id="4" creationId="{08C55308-E06F-CBB0-6166-C94D1804B9C9}"/>
          </ac:picMkLst>
        </pc:picChg>
        <pc:picChg chg="add mod">
          <ac:chgData name="Stephen Hanly" userId="558c383e-8944-47d9-865f-da93339391b3" providerId="ADAL" clId="{1EE6E923-44E3-C045-87A6-8620D25CE2C9}" dt="2023-03-24T12:29:12.806" v="643" actId="1076"/>
          <ac:picMkLst>
            <pc:docMk/>
            <pc:sldMk cId="130734801" sldId="296"/>
            <ac:picMk id="4" creationId="{E3C1CB07-B544-2F80-242B-3779ECA155C4}"/>
          </ac:picMkLst>
        </pc:picChg>
        <pc:picChg chg="add mod">
          <ac:chgData name="Stephen Hanly" userId="558c383e-8944-47d9-865f-da93339391b3" providerId="ADAL" clId="{1EE6E923-44E3-C045-87A6-8620D25CE2C9}" dt="2023-03-22T11:49:17.580" v="105" actId="14100"/>
          <ac:picMkLst>
            <pc:docMk/>
            <pc:sldMk cId="130734801" sldId="296"/>
            <ac:picMk id="9" creationId="{82FCAC6E-8B4F-D50A-C1B3-1094ECF48093}"/>
          </ac:picMkLst>
        </pc:picChg>
        <pc:cxnChg chg="add mod">
          <ac:chgData name="Stephen Hanly" userId="558c383e-8944-47d9-865f-da93339391b3" providerId="ADAL" clId="{1EE6E923-44E3-C045-87A6-8620D25CE2C9}" dt="2023-03-22T11:48:24.784" v="98" actId="14100"/>
          <ac:cxnSpMkLst>
            <pc:docMk/>
            <pc:sldMk cId="130734801" sldId="296"/>
            <ac:cxnSpMk id="5" creationId="{515EB724-C290-CE2F-CC1D-C560EFF0E7D5}"/>
          </ac:cxnSpMkLst>
        </pc:cxnChg>
      </pc:sldChg>
      <pc:sldChg chg="addSp delSp modSp new mod modAnim">
        <pc:chgData name="Stephen Hanly" userId="558c383e-8944-47d9-865f-da93339391b3" providerId="ADAL" clId="{1EE6E923-44E3-C045-87A6-8620D25CE2C9}" dt="2023-03-24T12:54:21.448" v="663"/>
        <pc:sldMkLst>
          <pc:docMk/>
          <pc:sldMk cId="749171966" sldId="297"/>
        </pc:sldMkLst>
        <pc:spChg chg="del">
          <ac:chgData name="Stephen Hanly" userId="558c383e-8944-47d9-865f-da93339391b3" providerId="ADAL" clId="{1EE6E923-44E3-C045-87A6-8620D25CE2C9}" dt="2023-03-22T11:51:21.672" v="124" actId="478"/>
          <ac:spMkLst>
            <pc:docMk/>
            <pc:sldMk cId="749171966" sldId="297"/>
            <ac:spMk id="2" creationId="{DB7BC153-D32F-ABDE-8B15-25F0144B2E54}"/>
          </ac:spMkLst>
        </pc:spChg>
        <pc:spChg chg="del">
          <ac:chgData name="Stephen Hanly" userId="558c383e-8944-47d9-865f-da93339391b3" providerId="ADAL" clId="{1EE6E923-44E3-C045-87A6-8620D25CE2C9}" dt="2023-03-22T11:51:24.338" v="125" actId="478"/>
          <ac:spMkLst>
            <pc:docMk/>
            <pc:sldMk cId="749171966" sldId="297"/>
            <ac:spMk id="3" creationId="{5AD027F5-F786-F876-4C9B-1051D073291B}"/>
          </ac:spMkLst>
        </pc:spChg>
        <pc:spChg chg="add del mod">
          <ac:chgData name="Stephen Hanly" userId="558c383e-8944-47d9-865f-da93339391b3" providerId="ADAL" clId="{1EE6E923-44E3-C045-87A6-8620D25CE2C9}" dt="2023-03-22T11:56:40.859" v="151"/>
          <ac:spMkLst>
            <pc:docMk/>
            <pc:sldMk cId="749171966" sldId="297"/>
            <ac:spMk id="9" creationId="{F4EC7994-37CC-2BC1-81E7-5D4B2C2C39C7}"/>
          </ac:spMkLst>
        </pc:spChg>
        <pc:spChg chg="add mod">
          <ac:chgData name="Stephen Hanly" userId="558c383e-8944-47d9-865f-da93339391b3" providerId="ADAL" clId="{1EE6E923-44E3-C045-87A6-8620D25CE2C9}" dt="2023-03-22T11:57:24.866" v="158" actId="1076"/>
          <ac:spMkLst>
            <pc:docMk/>
            <pc:sldMk cId="749171966" sldId="297"/>
            <ac:spMk id="10" creationId="{472C5EE0-49AD-3F75-C02D-383AACB76CB4}"/>
          </ac:spMkLst>
        </pc:spChg>
        <pc:spChg chg="add mod">
          <ac:chgData name="Stephen Hanly" userId="558c383e-8944-47d9-865f-da93339391b3" providerId="ADAL" clId="{1EE6E923-44E3-C045-87A6-8620D25CE2C9}" dt="2023-03-22T11:57:13.721" v="156" actId="1076"/>
          <ac:spMkLst>
            <pc:docMk/>
            <pc:sldMk cId="749171966" sldId="297"/>
            <ac:spMk id="11" creationId="{D0A4C26F-A7DF-131B-5F42-16AC8B955AA9}"/>
          </ac:spMkLst>
        </pc:spChg>
        <pc:spChg chg="add mod">
          <ac:chgData name="Stephen Hanly" userId="558c383e-8944-47d9-865f-da93339391b3" providerId="ADAL" clId="{1EE6E923-44E3-C045-87A6-8620D25CE2C9}" dt="2023-03-22T12:01:16.006" v="183" actId="1076"/>
          <ac:spMkLst>
            <pc:docMk/>
            <pc:sldMk cId="749171966" sldId="297"/>
            <ac:spMk id="15" creationId="{817B509F-3FBE-5883-C375-D334A43DD363}"/>
          </ac:spMkLst>
        </pc:spChg>
        <pc:grpChg chg="add mod">
          <ac:chgData name="Stephen Hanly" userId="558c383e-8944-47d9-865f-da93339391b3" providerId="ADAL" clId="{1EE6E923-44E3-C045-87A6-8620D25CE2C9}" dt="2023-03-22T12:01:23.929" v="187" actId="1076"/>
          <ac:grpSpMkLst>
            <pc:docMk/>
            <pc:sldMk cId="749171966" sldId="297"/>
            <ac:grpSpMk id="12" creationId="{5D8B01BB-51D6-B9FC-73BF-ECE673C4A6E3}"/>
          </ac:grpSpMkLst>
        </pc:grpChg>
        <pc:picChg chg="add mod">
          <ac:chgData name="Stephen Hanly" userId="558c383e-8944-47d9-865f-da93339391b3" providerId="ADAL" clId="{1EE6E923-44E3-C045-87A6-8620D25CE2C9}" dt="2023-03-24T12:54:13.416" v="662" actId="1076"/>
          <ac:picMkLst>
            <pc:docMk/>
            <pc:sldMk cId="749171966" sldId="297"/>
            <ac:picMk id="2" creationId="{EF40C280-4452-6D7D-97A5-5F778F861F36}"/>
          </ac:picMkLst>
        </pc:picChg>
        <pc:picChg chg="add mod">
          <ac:chgData name="Stephen Hanly" userId="558c383e-8944-47d9-865f-da93339391b3" providerId="ADAL" clId="{1EE6E923-44E3-C045-87A6-8620D25CE2C9}" dt="2023-03-22T12:01:19.845" v="185" actId="1076"/>
          <ac:picMkLst>
            <pc:docMk/>
            <pc:sldMk cId="749171966" sldId="297"/>
            <ac:picMk id="5" creationId="{706EF6E2-BE14-0A36-738A-71BA80176864}"/>
          </ac:picMkLst>
        </pc:picChg>
        <pc:picChg chg="add mod">
          <ac:chgData name="Stephen Hanly" userId="558c383e-8944-47d9-865f-da93339391b3" providerId="ADAL" clId="{1EE6E923-44E3-C045-87A6-8620D25CE2C9}" dt="2023-03-22T11:55:50.781" v="142" actId="962"/>
          <ac:picMkLst>
            <pc:docMk/>
            <pc:sldMk cId="749171966" sldId="297"/>
            <ac:picMk id="8" creationId="{26698D79-A618-72BC-3F6A-6703C3E54909}"/>
          </ac:picMkLst>
        </pc:picChg>
        <pc:picChg chg="add mod">
          <ac:chgData name="Stephen Hanly" userId="558c383e-8944-47d9-865f-da93339391b3" providerId="ADAL" clId="{1EE6E923-44E3-C045-87A6-8620D25CE2C9}" dt="2023-03-22T12:01:21.829" v="186" actId="1076"/>
          <ac:picMkLst>
            <pc:docMk/>
            <pc:sldMk cId="749171966" sldId="297"/>
            <ac:picMk id="14" creationId="{7A8FE48E-55BA-EE9A-26C5-62BC3BBBEC3D}"/>
          </ac:picMkLst>
        </pc:picChg>
        <pc:cxnChg chg="add mod">
          <ac:chgData name="Stephen Hanly" userId="558c383e-8944-47d9-865f-da93339391b3" providerId="ADAL" clId="{1EE6E923-44E3-C045-87A6-8620D25CE2C9}" dt="2023-03-22T11:55:14.981" v="138" actId="1076"/>
          <ac:cxnSpMkLst>
            <pc:docMk/>
            <pc:sldMk cId="749171966" sldId="297"/>
            <ac:cxnSpMk id="6" creationId="{9E7546A5-509D-D5FC-0EF1-69C75197D381}"/>
          </ac:cxnSpMkLst>
        </pc:cxnChg>
      </pc:sldChg>
      <pc:sldChg chg="addSp delSp modSp add mod modAnim">
        <pc:chgData name="Stephen Hanly" userId="558c383e-8944-47d9-865f-da93339391b3" providerId="ADAL" clId="{1EE6E923-44E3-C045-87A6-8620D25CE2C9}" dt="2023-03-24T13:09:47.111" v="670"/>
        <pc:sldMkLst>
          <pc:docMk/>
          <pc:sldMk cId="1107847813" sldId="298"/>
        </pc:sldMkLst>
        <pc:grpChg chg="del">
          <ac:chgData name="Stephen Hanly" userId="558c383e-8944-47d9-865f-da93339391b3" providerId="ADAL" clId="{1EE6E923-44E3-C045-87A6-8620D25CE2C9}" dt="2023-03-22T11:58:34.722" v="166" actId="478"/>
          <ac:grpSpMkLst>
            <pc:docMk/>
            <pc:sldMk cId="1107847813" sldId="298"/>
            <ac:grpSpMk id="12" creationId="{5D8B01BB-51D6-B9FC-73BF-ECE673C4A6E3}"/>
          </ac:grpSpMkLst>
        </pc:grpChg>
        <pc:picChg chg="add mod">
          <ac:chgData name="Stephen Hanly" userId="558c383e-8944-47d9-865f-da93339391b3" providerId="ADAL" clId="{1EE6E923-44E3-C045-87A6-8620D25CE2C9}" dt="2023-03-24T13:01:51.181" v="665" actId="1076"/>
          <ac:picMkLst>
            <pc:docMk/>
            <pc:sldMk cId="1107847813" sldId="298"/>
            <ac:picMk id="2" creationId="{D3207D47-5222-EFB3-76AD-EDF73DFFCA99}"/>
          </ac:picMkLst>
        </pc:picChg>
        <pc:picChg chg="add mod">
          <ac:chgData name="Stephen Hanly" userId="558c383e-8944-47d9-865f-da93339391b3" providerId="ADAL" clId="{1EE6E923-44E3-C045-87A6-8620D25CE2C9}" dt="2023-03-22T11:59:15.290" v="171" actId="1076"/>
          <ac:picMkLst>
            <pc:docMk/>
            <pc:sldMk cId="1107847813" sldId="298"/>
            <ac:picMk id="3" creationId="{46778348-F1BB-0F82-8EEB-4344DC032142}"/>
          </ac:picMkLst>
        </pc:picChg>
        <pc:picChg chg="del">
          <ac:chgData name="Stephen Hanly" userId="558c383e-8944-47d9-865f-da93339391b3" providerId="ADAL" clId="{1EE6E923-44E3-C045-87A6-8620D25CE2C9}" dt="2023-03-22T11:58:32.666" v="165" actId="478"/>
          <ac:picMkLst>
            <pc:docMk/>
            <pc:sldMk cId="1107847813" sldId="298"/>
            <ac:picMk id="5" creationId="{706EF6E2-BE14-0A36-738A-71BA80176864}"/>
          </ac:picMkLst>
        </pc:picChg>
        <pc:picChg chg="add mod">
          <ac:chgData name="Stephen Hanly" userId="558c383e-8944-47d9-865f-da93339391b3" providerId="ADAL" clId="{1EE6E923-44E3-C045-87A6-8620D25CE2C9}" dt="2023-03-22T11:59:59.429" v="175" actId="1076"/>
          <ac:picMkLst>
            <pc:docMk/>
            <pc:sldMk cId="1107847813" sldId="298"/>
            <ac:picMk id="7" creationId="{295789B2-57DC-C4E2-6607-DD73EEE4884B}"/>
          </ac:picMkLst>
        </pc:picChg>
        <pc:picChg chg="add mod">
          <ac:chgData name="Stephen Hanly" userId="558c383e-8944-47d9-865f-da93339391b3" providerId="ADAL" clId="{1EE6E923-44E3-C045-87A6-8620D25CE2C9}" dt="2023-03-22T12:00:42.456" v="180" actId="1076"/>
          <ac:picMkLst>
            <pc:docMk/>
            <pc:sldMk cId="1107847813" sldId="298"/>
            <ac:picMk id="13" creationId="{4C0ADF4B-931B-EC1A-2D68-8DCF823FBFDD}"/>
          </ac:picMkLst>
        </pc:picChg>
        <pc:picChg chg="del">
          <ac:chgData name="Stephen Hanly" userId="558c383e-8944-47d9-865f-da93339391b3" providerId="ADAL" clId="{1EE6E923-44E3-C045-87A6-8620D25CE2C9}" dt="2023-03-22T11:58:36.623" v="167" actId="478"/>
          <ac:picMkLst>
            <pc:docMk/>
            <pc:sldMk cId="1107847813" sldId="298"/>
            <ac:picMk id="14" creationId="{7A8FE48E-55BA-EE9A-26C5-62BC3BBBEC3D}"/>
          </ac:picMkLst>
        </pc:picChg>
        <pc:picChg chg="add del mod">
          <ac:chgData name="Stephen Hanly" userId="558c383e-8944-47d9-865f-da93339391b3" providerId="ADAL" clId="{1EE6E923-44E3-C045-87A6-8620D25CE2C9}" dt="2023-03-22T12:02:07.302" v="191" actId="21"/>
          <ac:picMkLst>
            <pc:docMk/>
            <pc:sldMk cId="1107847813" sldId="298"/>
            <ac:picMk id="16" creationId="{C5623372-C6F1-9505-DA3D-5E1AD59128AD}"/>
          </ac:picMkLst>
        </pc:picChg>
      </pc:sldChg>
      <pc:sldChg chg="addSp delSp modSp add mod modAnim">
        <pc:chgData name="Stephen Hanly" userId="558c383e-8944-47d9-865f-da93339391b3" providerId="ADAL" clId="{1EE6E923-44E3-C045-87A6-8620D25CE2C9}" dt="2023-03-24T13:13:35.111" v="672" actId="1076"/>
        <pc:sldMkLst>
          <pc:docMk/>
          <pc:sldMk cId="682399046" sldId="299"/>
        </pc:sldMkLst>
        <pc:picChg chg="add mod">
          <ac:chgData name="Stephen Hanly" userId="558c383e-8944-47d9-865f-da93339391b3" providerId="ADAL" clId="{1EE6E923-44E3-C045-87A6-8620D25CE2C9}" dt="2023-03-24T13:13:35.111" v="672" actId="1076"/>
          <ac:picMkLst>
            <pc:docMk/>
            <pc:sldMk cId="682399046" sldId="299"/>
            <ac:picMk id="2" creationId="{FBCA1364-B689-F286-E461-DF8DFFA10AA2}"/>
          </ac:picMkLst>
        </pc:picChg>
        <pc:picChg chg="add mod">
          <ac:chgData name="Stephen Hanly" userId="558c383e-8944-47d9-865f-da93339391b3" providerId="ADAL" clId="{1EE6E923-44E3-C045-87A6-8620D25CE2C9}" dt="2023-03-22T12:04:35.188" v="214" actId="962"/>
          <ac:picMkLst>
            <pc:docMk/>
            <pc:sldMk cId="682399046" sldId="299"/>
            <ac:picMk id="3" creationId="{36694222-84F5-254D-7153-89893AC31A77}"/>
          </ac:picMkLst>
        </pc:picChg>
        <pc:picChg chg="add mod">
          <ac:chgData name="Stephen Hanly" userId="558c383e-8944-47d9-865f-da93339391b3" providerId="ADAL" clId="{1EE6E923-44E3-C045-87A6-8620D25CE2C9}" dt="2023-03-22T12:05:13.258" v="218" actId="1076"/>
          <ac:picMkLst>
            <pc:docMk/>
            <pc:sldMk cId="682399046" sldId="299"/>
            <ac:picMk id="5" creationId="{CFA1A374-B2C6-F39B-F853-E8AF412D8496}"/>
          </ac:picMkLst>
        </pc:picChg>
        <pc:picChg chg="del">
          <ac:chgData name="Stephen Hanly" userId="558c383e-8944-47d9-865f-da93339391b3" providerId="ADAL" clId="{1EE6E923-44E3-C045-87A6-8620D25CE2C9}" dt="2023-03-22T12:03:45.778" v="209" actId="478"/>
          <ac:picMkLst>
            <pc:docMk/>
            <pc:sldMk cId="682399046" sldId="299"/>
            <ac:picMk id="7" creationId="{289EF0B7-A854-CF5A-C70F-15FDFC940652}"/>
          </ac:picMkLst>
        </pc:picChg>
        <pc:picChg chg="add mod">
          <ac:chgData name="Stephen Hanly" userId="558c383e-8944-47d9-865f-da93339391b3" providerId="ADAL" clId="{1EE6E923-44E3-C045-87A6-8620D25CE2C9}" dt="2023-03-22T12:06:12.689" v="222" actId="1076"/>
          <ac:picMkLst>
            <pc:docMk/>
            <pc:sldMk cId="682399046" sldId="299"/>
            <ac:picMk id="8" creationId="{781E7E37-9D55-F9A6-5F9D-643FF3F2142A}"/>
          </ac:picMkLst>
        </pc:picChg>
        <pc:picChg chg="del">
          <ac:chgData name="Stephen Hanly" userId="558c383e-8944-47d9-865f-da93339391b3" providerId="ADAL" clId="{1EE6E923-44E3-C045-87A6-8620D25CE2C9}" dt="2023-03-22T12:03:43.614" v="208" actId="478"/>
          <ac:picMkLst>
            <pc:docMk/>
            <pc:sldMk cId="682399046" sldId="299"/>
            <ac:picMk id="11" creationId="{81851E9E-8EF1-9886-E65B-4147C2682F85}"/>
          </ac:picMkLst>
        </pc:picChg>
        <pc:picChg chg="del">
          <ac:chgData name="Stephen Hanly" userId="558c383e-8944-47d9-865f-da93339391b3" providerId="ADAL" clId="{1EE6E923-44E3-C045-87A6-8620D25CE2C9}" dt="2023-03-22T12:03:47.780" v="210" actId="478"/>
          <ac:picMkLst>
            <pc:docMk/>
            <pc:sldMk cId="682399046" sldId="299"/>
            <ac:picMk id="15" creationId="{75405A18-A883-707E-8E5E-34285624D543}"/>
          </ac:picMkLst>
        </pc:picChg>
      </pc:sldChg>
      <pc:sldChg chg="addSp delSp modSp add mod modAnim">
        <pc:chgData name="Stephen Hanly" userId="558c383e-8944-47d9-865f-da93339391b3" providerId="ADAL" clId="{1EE6E923-44E3-C045-87A6-8620D25CE2C9}" dt="2023-03-24T13:17:05.371" v="676"/>
        <pc:sldMkLst>
          <pc:docMk/>
          <pc:sldMk cId="1611482537" sldId="300"/>
        </pc:sldMkLst>
        <pc:picChg chg="add mod">
          <ac:chgData name="Stephen Hanly" userId="558c383e-8944-47d9-865f-da93339391b3" providerId="ADAL" clId="{1EE6E923-44E3-C045-87A6-8620D25CE2C9}" dt="2023-03-24T13:16:58.524" v="675" actId="1076"/>
          <ac:picMkLst>
            <pc:docMk/>
            <pc:sldMk cId="1611482537" sldId="300"/>
            <ac:picMk id="2" creationId="{2579BE3E-A749-BF01-CAFC-110E1B3E8089}"/>
          </ac:picMkLst>
        </pc:picChg>
        <pc:picChg chg="del">
          <ac:chgData name="Stephen Hanly" userId="558c383e-8944-47d9-865f-da93339391b3" providerId="ADAL" clId="{1EE6E923-44E3-C045-87A6-8620D25CE2C9}" dt="2023-03-22T12:06:34.037" v="224" actId="478"/>
          <ac:picMkLst>
            <pc:docMk/>
            <pc:sldMk cId="1611482537" sldId="300"/>
            <ac:picMk id="3" creationId="{36694222-84F5-254D-7153-89893AC31A77}"/>
          </ac:picMkLst>
        </pc:picChg>
        <pc:picChg chg="add mod">
          <ac:chgData name="Stephen Hanly" userId="558c383e-8944-47d9-865f-da93339391b3" providerId="ADAL" clId="{1EE6E923-44E3-C045-87A6-8620D25CE2C9}" dt="2023-03-22T12:07:18.083" v="230" actId="1076"/>
          <ac:picMkLst>
            <pc:docMk/>
            <pc:sldMk cId="1611482537" sldId="300"/>
            <ac:picMk id="4" creationId="{5E4DFB75-0CE9-0F6E-20D6-922287F6240F}"/>
          </ac:picMkLst>
        </pc:picChg>
        <pc:picChg chg="del">
          <ac:chgData name="Stephen Hanly" userId="558c383e-8944-47d9-865f-da93339391b3" providerId="ADAL" clId="{1EE6E923-44E3-C045-87A6-8620D25CE2C9}" dt="2023-03-22T12:06:38.560" v="226" actId="478"/>
          <ac:picMkLst>
            <pc:docMk/>
            <pc:sldMk cId="1611482537" sldId="300"/>
            <ac:picMk id="5" creationId="{CFA1A374-B2C6-F39B-F853-E8AF412D8496}"/>
          </ac:picMkLst>
        </pc:picChg>
        <pc:picChg chg="add mod">
          <ac:chgData name="Stephen Hanly" userId="558c383e-8944-47d9-865f-da93339391b3" providerId="ADAL" clId="{1EE6E923-44E3-C045-87A6-8620D25CE2C9}" dt="2023-03-22T12:08:12.298" v="234" actId="962"/>
          <ac:picMkLst>
            <pc:docMk/>
            <pc:sldMk cId="1611482537" sldId="300"/>
            <ac:picMk id="7" creationId="{96DB45A8-5C7D-D790-33E7-E1F04872F689}"/>
          </ac:picMkLst>
        </pc:picChg>
        <pc:picChg chg="del">
          <ac:chgData name="Stephen Hanly" userId="558c383e-8944-47d9-865f-da93339391b3" providerId="ADAL" clId="{1EE6E923-44E3-C045-87A6-8620D25CE2C9}" dt="2023-03-22T12:06:36.359" v="225" actId="478"/>
          <ac:picMkLst>
            <pc:docMk/>
            <pc:sldMk cId="1611482537" sldId="300"/>
            <ac:picMk id="8" creationId="{781E7E37-9D55-F9A6-5F9D-643FF3F2142A}"/>
          </ac:picMkLst>
        </pc:picChg>
      </pc:sldChg>
      <pc:sldChg chg="addSp delSp modSp add mod modAnim">
        <pc:chgData name="Stephen Hanly" userId="558c383e-8944-47d9-865f-da93339391b3" providerId="ADAL" clId="{1EE6E923-44E3-C045-87A6-8620D25CE2C9}" dt="2023-03-26T05:32:04.406" v="741" actId="1076"/>
        <pc:sldMkLst>
          <pc:docMk/>
          <pc:sldMk cId="1957043012" sldId="301"/>
        </pc:sldMkLst>
        <pc:spChg chg="add del mod">
          <ac:chgData name="Stephen Hanly" userId="558c383e-8944-47d9-865f-da93339391b3" providerId="ADAL" clId="{1EE6E923-44E3-C045-87A6-8620D25CE2C9}" dt="2023-03-22T12:09:19.512" v="242" actId="21"/>
          <ac:spMkLst>
            <pc:docMk/>
            <pc:sldMk cId="1957043012" sldId="301"/>
            <ac:spMk id="2" creationId="{4AFB6854-2014-EAAF-4685-3233BDCF31C8}"/>
          </ac:spMkLst>
        </pc:spChg>
        <pc:spChg chg="add mod">
          <ac:chgData name="Stephen Hanly" userId="558c383e-8944-47d9-865f-da93339391b3" providerId="ADAL" clId="{1EE6E923-44E3-C045-87A6-8620D25CE2C9}" dt="2023-03-22T12:10:22.451" v="253" actId="1076"/>
          <ac:spMkLst>
            <pc:docMk/>
            <pc:sldMk cId="1957043012" sldId="301"/>
            <ac:spMk id="5" creationId="{EDFD015A-2DA2-5B02-2D7A-F6FC22626614}"/>
          </ac:spMkLst>
        </pc:spChg>
        <pc:spChg chg="add mod">
          <ac:chgData name="Stephen Hanly" userId="558c383e-8944-47d9-865f-da93339391b3" providerId="ADAL" clId="{1EE6E923-44E3-C045-87A6-8620D25CE2C9}" dt="2023-03-22T12:11:00.196" v="256" actId="1076"/>
          <ac:spMkLst>
            <pc:docMk/>
            <pc:sldMk cId="1957043012" sldId="301"/>
            <ac:spMk id="9" creationId="{0E7AC052-798B-27B1-6B9D-27D6145E24C1}"/>
          </ac:spMkLst>
        </pc:spChg>
        <pc:picChg chg="add mod">
          <ac:chgData name="Stephen Hanly" userId="558c383e-8944-47d9-865f-da93339391b3" providerId="ADAL" clId="{1EE6E923-44E3-C045-87A6-8620D25CE2C9}" dt="2023-03-26T05:32:04.406" v="741" actId="1076"/>
          <ac:picMkLst>
            <pc:docMk/>
            <pc:sldMk cId="1957043012" sldId="301"/>
            <ac:picMk id="2" creationId="{677EBF48-B104-1087-AD1C-53A3DCB7AA02}"/>
          </ac:picMkLst>
        </pc:picChg>
        <pc:picChg chg="add mod">
          <ac:chgData name="Stephen Hanly" userId="558c383e-8944-47d9-865f-da93339391b3" providerId="ADAL" clId="{1EE6E923-44E3-C045-87A6-8620D25CE2C9}" dt="2023-03-26T05:31:48.549" v="739" actId="1076"/>
          <ac:picMkLst>
            <pc:docMk/>
            <pc:sldMk cId="1957043012" sldId="301"/>
            <ac:picMk id="4" creationId="{1E84A7D5-FC18-8644-274C-AABBA88F0844}"/>
          </ac:picMkLst>
        </pc:picChg>
        <pc:picChg chg="del">
          <ac:chgData name="Stephen Hanly" userId="558c383e-8944-47d9-865f-da93339391b3" providerId="ADAL" clId="{1EE6E923-44E3-C045-87A6-8620D25CE2C9}" dt="2023-03-22T12:08:41.942" v="236" actId="478"/>
          <ac:picMkLst>
            <pc:docMk/>
            <pc:sldMk cId="1957043012" sldId="301"/>
            <ac:picMk id="4" creationId="{5E4DFB75-0CE9-0F6E-20D6-922287F6240F}"/>
          </ac:picMkLst>
        </pc:picChg>
        <pc:picChg chg="del">
          <ac:chgData name="Stephen Hanly" userId="558c383e-8944-47d9-865f-da93339391b3" providerId="ADAL" clId="{1EE6E923-44E3-C045-87A6-8620D25CE2C9}" dt="2023-03-22T12:08:44.865" v="237" actId="478"/>
          <ac:picMkLst>
            <pc:docMk/>
            <pc:sldMk cId="1957043012" sldId="301"/>
            <ac:picMk id="7" creationId="{96DB45A8-5C7D-D790-33E7-E1F04872F689}"/>
          </ac:picMkLst>
        </pc:picChg>
        <pc:picChg chg="add mod">
          <ac:chgData name="Stephen Hanly" userId="558c383e-8944-47d9-865f-da93339391b3" providerId="ADAL" clId="{1EE6E923-44E3-C045-87A6-8620D25CE2C9}" dt="2023-03-22T12:10:13.117" v="251" actId="1076"/>
          <ac:picMkLst>
            <pc:docMk/>
            <pc:sldMk cId="1957043012" sldId="301"/>
            <ac:picMk id="8" creationId="{C19C0476-3D1F-8E9F-8DB1-5E0D67E0DAA5}"/>
          </ac:picMkLst>
        </pc:picChg>
        <pc:picChg chg="add del mod">
          <ac:chgData name="Stephen Hanly" userId="558c383e-8944-47d9-865f-da93339391b3" providerId="ADAL" clId="{1EE6E923-44E3-C045-87A6-8620D25CE2C9}" dt="2023-03-26T05:31:22.499" v="729" actId="478"/>
          <ac:picMkLst>
            <pc:docMk/>
            <pc:sldMk cId="1957043012" sldId="301"/>
            <ac:picMk id="11" creationId="{76E12ECD-DB3F-759A-D94C-CFF7FDE4F08C}"/>
          </ac:picMkLst>
        </pc:picChg>
        <pc:cxnChg chg="mod">
          <ac:chgData name="Stephen Hanly" userId="558c383e-8944-47d9-865f-da93339391b3" providerId="ADAL" clId="{1EE6E923-44E3-C045-87A6-8620D25CE2C9}" dt="2023-03-22T12:09:02.620" v="240" actId="14100"/>
          <ac:cxnSpMkLst>
            <pc:docMk/>
            <pc:sldMk cId="1957043012" sldId="301"/>
            <ac:cxnSpMk id="18" creationId="{8F93DE17-21C2-6741-AC5D-67618A003CC0}"/>
          </ac:cxnSpMkLst>
        </pc:cxnChg>
      </pc:sldChg>
      <pc:sldChg chg="addSp delSp modSp add mod modAnim">
        <pc:chgData name="Stephen Hanly" userId="558c383e-8944-47d9-865f-da93339391b3" providerId="ADAL" clId="{1EE6E923-44E3-C045-87A6-8620D25CE2C9}" dt="2023-03-26T05:36:04.890" v="770" actId="1038"/>
        <pc:sldMkLst>
          <pc:docMk/>
          <pc:sldMk cId="299067271" sldId="302"/>
        </pc:sldMkLst>
        <pc:spChg chg="del">
          <ac:chgData name="Stephen Hanly" userId="558c383e-8944-47d9-865f-da93339391b3" providerId="ADAL" clId="{1EE6E923-44E3-C045-87A6-8620D25CE2C9}" dt="2023-03-22T12:12:17.423" v="264" actId="478"/>
          <ac:spMkLst>
            <pc:docMk/>
            <pc:sldMk cId="299067271" sldId="302"/>
            <ac:spMk id="5" creationId="{EDFD015A-2DA2-5B02-2D7A-F6FC22626614}"/>
          </ac:spMkLst>
        </pc:spChg>
        <pc:spChg chg="add mod topLvl">
          <ac:chgData name="Stephen Hanly" userId="558c383e-8944-47d9-865f-da93339391b3" providerId="ADAL" clId="{1EE6E923-44E3-C045-87A6-8620D25CE2C9}" dt="2023-03-26T05:36:04.890" v="770" actId="1038"/>
          <ac:spMkLst>
            <pc:docMk/>
            <pc:sldMk cId="299067271" sldId="302"/>
            <ac:spMk id="7" creationId="{60037864-B0AA-9A8F-7D27-F9CDFFD81F6F}"/>
          </ac:spMkLst>
        </pc:spChg>
        <pc:spChg chg="del">
          <ac:chgData name="Stephen Hanly" userId="558c383e-8944-47d9-865f-da93339391b3" providerId="ADAL" clId="{1EE6E923-44E3-C045-87A6-8620D25CE2C9}" dt="2023-03-22T12:12:20.730" v="265" actId="478"/>
          <ac:spMkLst>
            <pc:docMk/>
            <pc:sldMk cId="299067271" sldId="302"/>
            <ac:spMk id="9" creationId="{0E7AC052-798B-27B1-6B9D-27D6145E24C1}"/>
          </ac:spMkLst>
        </pc:spChg>
        <pc:grpChg chg="add del">
          <ac:chgData name="Stephen Hanly" userId="558c383e-8944-47d9-865f-da93339391b3" providerId="ADAL" clId="{1EE6E923-44E3-C045-87A6-8620D25CE2C9}" dt="2023-03-26T05:33:11.434" v="743" actId="478"/>
          <ac:grpSpMkLst>
            <pc:docMk/>
            <pc:sldMk cId="299067271" sldId="302"/>
            <ac:grpSpMk id="10" creationId="{16BB7D73-97CE-BA4E-6155-C451ACDFF0B3}"/>
          </ac:grpSpMkLst>
        </pc:grpChg>
        <pc:picChg chg="add mod">
          <ac:chgData name="Stephen Hanly" userId="558c383e-8944-47d9-865f-da93339391b3" providerId="ADAL" clId="{1EE6E923-44E3-C045-87A6-8620D25CE2C9}" dt="2023-03-24T13:27:38.190" v="682" actId="1076"/>
          <ac:picMkLst>
            <pc:docMk/>
            <pc:sldMk cId="299067271" sldId="302"/>
            <ac:picMk id="2" creationId="{EDAE01CD-14B1-0AF8-25F8-F23FD8E59C70}"/>
          </ac:picMkLst>
        </pc:picChg>
        <pc:picChg chg="add del mod">
          <ac:chgData name="Stephen Hanly" userId="558c383e-8944-47d9-865f-da93339391b3" providerId="ADAL" clId="{1EE6E923-44E3-C045-87A6-8620D25CE2C9}" dt="2023-03-26T05:33:01.060" v="742" actId="478"/>
          <ac:picMkLst>
            <pc:docMk/>
            <pc:sldMk cId="299067271" sldId="302"/>
            <ac:picMk id="3" creationId="{70DA2FF5-02D7-A1AE-1862-378213E77E6F}"/>
          </ac:picMkLst>
        </pc:picChg>
        <pc:picChg chg="add mod">
          <ac:chgData name="Stephen Hanly" userId="558c383e-8944-47d9-865f-da93339391b3" providerId="ADAL" clId="{1EE6E923-44E3-C045-87A6-8620D25CE2C9}" dt="2023-03-26T05:33:52.758" v="748" actId="1076"/>
          <ac:picMkLst>
            <pc:docMk/>
            <pc:sldMk cId="299067271" sldId="302"/>
            <ac:picMk id="5" creationId="{0BEA8ADD-FE9F-D66D-C706-B3107DF55FA4}"/>
          </ac:picMkLst>
        </pc:picChg>
        <pc:picChg chg="add del mod topLvl">
          <ac:chgData name="Stephen Hanly" userId="558c383e-8944-47d9-865f-da93339391b3" providerId="ADAL" clId="{1EE6E923-44E3-C045-87A6-8620D25CE2C9}" dt="2023-03-26T05:33:11.434" v="743" actId="478"/>
          <ac:picMkLst>
            <pc:docMk/>
            <pc:sldMk cId="299067271" sldId="302"/>
            <ac:picMk id="6" creationId="{FC7E4562-617C-E889-E1CB-91C97FAFDB7B}"/>
          </ac:picMkLst>
        </pc:picChg>
        <pc:picChg chg="del">
          <ac:chgData name="Stephen Hanly" userId="558c383e-8944-47d9-865f-da93339391b3" providerId="ADAL" clId="{1EE6E923-44E3-C045-87A6-8620D25CE2C9}" dt="2023-03-22T12:12:11.398" v="262" actId="478"/>
          <ac:picMkLst>
            <pc:docMk/>
            <pc:sldMk cId="299067271" sldId="302"/>
            <ac:picMk id="8" creationId="{C19C0476-3D1F-8E9F-8DB1-5E0D67E0DAA5}"/>
          </ac:picMkLst>
        </pc:picChg>
        <pc:picChg chg="add mod">
          <ac:chgData name="Stephen Hanly" userId="558c383e-8944-47d9-865f-da93339391b3" providerId="ADAL" clId="{1EE6E923-44E3-C045-87A6-8620D25CE2C9}" dt="2023-03-26T05:34:26.980" v="753" actId="1076"/>
          <ac:picMkLst>
            <pc:docMk/>
            <pc:sldMk cId="299067271" sldId="302"/>
            <ac:picMk id="9" creationId="{239B34B9-F8EE-98F0-FE42-5580D29B9221}"/>
          </ac:picMkLst>
        </pc:picChg>
        <pc:picChg chg="del">
          <ac:chgData name="Stephen Hanly" userId="558c383e-8944-47d9-865f-da93339391b3" providerId="ADAL" clId="{1EE6E923-44E3-C045-87A6-8620D25CE2C9}" dt="2023-03-22T12:12:13.878" v="263" actId="478"/>
          <ac:picMkLst>
            <pc:docMk/>
            <pc:sldMk cId="299067271" sldId="302"/>
            <ac:picMk id="11" creationId="{76E12ECD-DB3F-759A-D94C-CFF7FDE4F08C}"/>
          </ac:picMkLst>
        </pc:picChg>
        <pc:picChg chg="add mod">
          <ac:chgData name="Stephen Hanly" userId="558c383e-8944-47d9-865f-da93339391b3" providerId="ADAL" clId="{1EE6E923-44E3-C045-87A6-8620D25CE2C9}" dt="2023-03-26T05:35:51.082" v="759" actId="1076"/>
          <ac:picMkLst>
            <pc:docMk/>
            <pc:sldMk cId="299067271" sldId="302"/>
            <ac:picMk id="12" creationId="{DD7417CA-2C9F-3C9B-6CE9-D26C4AF27A57}"/>
          </ac:picMkLst>
        </pc:picChg>
      </pc:sldChg>
      <pc:sldChg chg="addSp delSp modSp add mod delAnim">
        <pc:chgData name="Stephen Hanly" userId="558c383e-8944-47d9-865f-da93339391b3" providerId="ADAL" clId="{1EE6E923-44E3-C045-87A6-8620D25CE2C9}" dt="2023-03-22T12:19:04.225" v="529" actId="1076"/>
        <pc:sldMkLst>
          <pc:docMk/>
          <pc:sldMk cId="1735968321" sldId="303"/>
        </pc:sldMkLst>
        <pc:spChg chg="add mod">
          <ac:chgData name="Stephen Hanly" userId="558c383e-8944-47d9-865f-da93339391b3" providerId="ADAL" clId="{1EE6E923-44E3-C045-87A6-8620D25CE2C9}" dt="2023-03-22T12:18:45.264" v="524" actId="20577"/>
          <ac:spMkLst>
            <pc:docMk/>
            <pc:sldMk cId="1735968321" sldId="303"/>
            <ac:spMk id="3" creationId="{AECF14D7-01A1-0B10-A1F1-4F41221A3C81}"/>
          </ac:spMkLst>
        </pc:spChg>
        <pc:spChg chg="del">
          <ac:chgData name="Stephen Hanly" userId="558c383e-8944-47d9-865f-da93339391b3" providerId="ADAL" clId="{1EE6E923-44E3-C045-87A6-8620D25CE2C9}" dt="2023-03-22T12:16:32.998" v="340" actId="478"/>
          <ac:spMkLst>
            <pc:docMk/>
            <pc:sldMk cId="1735968321" sldId="303"/>
            <ac:spMk id="16" creationId="{D3FD4A97-B2AE-6043-A601-DD4AF273094E}"/>
          </ac:spMkLst>
        </pc:spChg>
        <pc:spChg chg="del">
          <ac:chgData name="Stephen Hanly" userId="558c383e-8944-47d9-865f-da93339391b3" providerId="ADAL" clId="{1EE6E923-44E3-C045-87A6-8620D25CE2C9}" dt="2023-03-22T12:16:35.885" v="341" actId="478"/>
          <ac:spMkLst>
            <pc:docMk/>
            <pc:sldMk cId="1735968321" sldId="303"/>
            <ac:spMk id="17" creationId="{6915B11D-D699-914A-BEC1-4E0C5F6E2292}"/>
          </ac:spMkLst>
        </pc:spChg>
        <pc:spChg chg="del">
          <ac:chgData name="Stephen Hanly" userId="558c383e-8944-47d9-865f-da93339391b3" providerId="ADAL" clId="{1EE6E923-44E3-C045-87A6-8620D25CE2C9}" dt="2023-03-22T12:16:42.139" v="343" actId="478"/>
          <ac:spMkLst>
            <pc:docMk/>
            <pc:sldMk cId="1735968321" sldId="303"/>
            <ac:spMk id="18" creationId="{2814FF55-E194-8E40-8610-A990E21C0D04}"/>
          </ac:spMkLst>
        </pc:spChg>
        <pc:spChg chg="mod">
          <ac:chgData name="Stephen Hanly" userId="558c383e-8944-47d9-865f-da93339391b3" providerId="ADAL" clId="{1EE6E923-44E3-C045-87A6-8620D25CE2C9}" dt="2023-03-22T12:19:04.225" v="529" actId="1076"/>
          <ac:spMkLst>
            <pc:docMk/>
            <pc:sldMk cId="1735968321" sldId="303"/>
            <ac:spMk id="23" creationId="{E5487158-25B2-3D4E-8AAD-521EB72F832C}"/>
          </ac:spMkLst>
        </pc:spChg>
        <pc:picChg chg="del">
          <ac:chgData name="Stephen Hanly" userId="558c383e-8944-47d9-865f-da93339391b3" providerId="ADAL" clId="{1EE6E923-44E3-C045-87A6-8620D25CE2C9}" dt="2023-03-22T12:16:46.731" v="345" actId="478"/>
          <ac:picMkLst>
            <pc:docMk/>
            <pc:sldMk cId="1735968321" sldId="303"/>
            <ac:picMk id="2" creationId="{CE35BCB6-1F27-4C48-96E0-C875733D96D5}"/>
          </ac:picMkLst>
        </pc:picChg>
        <pc:picChg chg="del">
          <ac:chgData name="Stephen Hanly" userId="558c383e-8944-47d9-865f-da93339391b3" providerId="ADAL" clId="{1EE6E923-44E3-C045-87A6-8620D25CE2C9}" dt="2023-03-22T12:16:38.922" v="342" actId="478"/>
          <ac:picMkLst>
            <pc:docMk/>
            <pc:sldMk cId="1735968321" sldId="303"/>
            <ac:picMk id="13" creationId="{D4D112EE-25AC-9E45-9EF0-6CBD4FEE0558}"/>
          </ac:picMkLst>
        </pc:picChg>
        <pc:picChg chg="del">
          <ac:chgData name="Stephen Hanly" userId="558c383e-8944-47d9-865f-da93339391b3" providerId="ADAL" clId="{1EE6E923-44E3-C045-87A6-8620D25CE2C9}" dt="2023-03-22T12:16:44.356" v="344" actId="478"/>
          <ac:picMkLst>
            <pc:docMk/>
            <pc:sldMk cId="1735968321" sldId="303"/>
            <ac:picMk id="19" creationId="{34EA15E6-45D2-8A4F-8E92-D96CF183F6EA}"/>
          </ac:picMkLst>
        </pc:picChg>
      </pc:sldChg>
      <pc:sldChg chg="addSp delSp modSp add mod delAnim modAnim">
        <pc:chgData name="Stephen Hanly" userId="558c383e-8944-47d9-865f-da93339391b3" providerId="ADAL" clId="{1EE6E923-44E3-C045-87A6-8620D25CE2C9}" dt="2023-03-24T12:43:35.732" v="657"/>
        <pc:sldMkLst>
          <pc:docMk/>
          <pc:sldMk cId="3081146150" sldId="304"/>
        </pc:sldMkLst>
        <pc:picChg chg="del">
          <ac:chgData name="Stephen Hanly" userId="558c383e-8944-47d9-865f-da93339391b3" providerId="ADAL" clId="{1EE6E923-44E3-C045-87A6-8620D25CE2C9}" dt="2023-03-24T12:39:57.849" v="650" actId="478"/>
          <ac:picMkLst>
            <pc:docMk/>
            <pc:sldMk cId="3081146150" sldId="304"/>
            <ac:picMk id="2" creationId="{E7A09613-6B85-4847-8F11-A431E1BAFE77}"/>
          </ac:picMkLst>
        </pc:picChg>
        <pc:picChg chg="add mod">
          <ac:chgData name="Stephen Hanly" userId="558c383e-8944-47d9-865f-da93339391b3" providerId="ADAL" clId="{1EE6E923-44E3-C045-87A6-8620D25CE2C9}" dt="2023-03-24T12:43:28.101" v="656" actId="1076"/>
          <ac:picMkLst>
            <pc:docMk/>
            <pc:sldMk cId="3081146150" sldId="304"/>
            <ac:picMk id="3" creationId="{D750C26E-8864-E213-B886-0DDFD025F6F2}"/>
          </ac:picMkLst>
        </pc:picChg>
        <pc:picChg chg="del">
          <ac:chgData name="Stephen Hanly" userId="558c383e-8944-47d9-865f-da93339391b3" providerId="ADAL" clId="{1EE6E923-44E3-C045-87A6-8620D25CE2C9}" dt="2023-03-24T12:39:55.381" v="649" actId="478"/>
          <ac:picMkLst>
            <pc:docMk/>
            <pc:sldMk cId="3081146150" sldId="304"/>
            <ac:picMk id="4" creationId="{A46777CF-49C6-FB42-ABDC-63CB2C9CD770}"/>
          </ac:picMkLst>
        </pc:picChg>
        <pc:picChg chg="mod">
          <ac:chgData name="Stephen Hanly" userId="558c383e-8944-47d9-865f-da93339391b3" providerId="ADAL" clId="{1EE6E923-44E3-C045-87A6-8620D25CE2C9}" dt="2023-03-24T12:40:05.535" v="653" actId="1076"/>
          <ac:picMkLst>
            <pc:docMk/>
            <pc:sldMk cId="3081146150" sldId="304"/>
            <ac:picMk id="13" creationId="{3BA567F7-0F5C-D04D-A6FA-B6AB5BAB9F35}"/>
          </ac:picMkLst>
        </pc:picChg>
        <pc:cxnChg chg="del">
          <ac:chgData name="Stephen Hanly" userId="558c383e-8944-47d9-865f-da93339391b3" providerId="ADAL" clId="{1EE6E923-44E3-C045-87A6-8620D25CE2C9}" dt="2023-03-24T12:40:00.232" v="651" actId="478"/>
          <ac:cxnSpMkLst>
            <pc:docMk/>
            <pc:sldMk cId="3081146150" sldId="304"/>
            <ac:cxnSpMk id="11" creationId="{3F63B4F5-2F5F-3845-B5F7-231BF6DBC34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23E3-482C-DB4F-85F0-1D6203F32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669C5-5063-E446-B65B-4BACF0D3F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CBB0F-8015-2F4D-95DE-8E523EBB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B03EA-FFF0-D645-953F-FEDDD872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6E45-B185-B148-8961-993FD7D7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9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9E29-20A8-9A4C-AD2D-DCA12187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6AFEB-118C-6E41-A31D-54E62AD81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2D1F9-A063-444E-93F8-D0B85AFE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9E8D7-9184-6C42-A149-0C05C64F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D4774-4982-1E4B-94CB-2E0D0F7B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94CC6-C989-9B44-90CB-2E4E6970D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46C6-6514-F04F-A54B-679ECA57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6068-F960-504C-9A0B-FDA3EAF0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1A6E3-8E7A-5B43-8C10-E86A48A8D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B543-D047-F64D-852F-E8D5535F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4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9951-0331-7241-B960-C9F1EB18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FC58-A47B-FC48-81BA-4F4D010F5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748AB-DD0D-8747-A838-EF230F16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AC9B5-0946-3F42-8228-901B94EE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CB483-C5E4-B045-B1BC-44C2CB91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4C36-0EBC-2047-AD33-636726CE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C4EE7-0075-D540-BD61-30AA7F7C2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47E19-7A06-4D46-A5F2-E04BABA8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BFFF-57BB-EF43-9E4A-159181F2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DBB81-3931-F54D-9DB5-99BA7B36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7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B4BC-733C-D545-9358-961CAADE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B054-8154-EA4B-B220-424C14DA8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2885B-6E0B-1843-A47F-280B9A35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8EBDF-D4AA-A242-A128-A4E73872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D0819-63F1-424D-8839-0B2D4CF1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8F45F-5E2D-8C43-8F47-959A8173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4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B4EB-2E94-8B44-AEFB-FCC685DA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016C7-CCFE-3046-BF40-780F2D963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6D213-1976-9A45-8F81-95C91A962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34836-4F53-4C4F-9903-D70DF2657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993FE-1410-CE49-B882-A7C57F7E9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6AB8C3-9FA8-2B45-9629-60207D3B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0911C-1A56-8D45-BA49-FDE4C6F6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5C8F8-F7DA-5043-A416-8E3357A0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D24-3DC3-8B46-BB07-979EEC6B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32A97-ABDA-074E-AA5F-15D8C604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7369B-E1C2-134B-B1E1-28068900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EB98D-E949-7143-A5BB-5C6C8B2A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1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9A15E-D5B7-3F48-A1A0-D4789127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E47FD-D853-DD41-9491-2403A12E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03AA9-70EB-A944-9564-300437AE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F81F-CE5B-404D-8A0C-1960334D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09B84-B5F1-3149-8A07-9E0CDFE36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39FD3-230B-844A-AB83-111FB6BE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78C56-9981-E14C-9686-1F8524E8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42665-0F2D-2140-8776-1431CA31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E76F8-3FA1-184C-B70B-77CE5F59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9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501B-8E0C-2D4F-8670-889871AA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DFFAD1-AFD3-F04E-8040-B84E3D2A2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9004A-27C2-394B-9CA4-119C4274B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8633C-7E84-3C4A-9FCB-3403EB73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A36B2-0CA5-EA4E-8AF9-306C4E58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5CB23-6BEE-5740-A729-C2CA01EB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A91F2-F309-7340-89CE-59F3506C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836F9-81D0-4549-9DC5-6573A9EA9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A8EEC-5FF4-3B46-90FF-6EC5A858F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B8B00-B0E7-6243-AB05-43C55FA1422E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8714D-606A-8F46-B013-74B0BB0BF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6C70-F7BB-5B4C-A30B-68A80E8F9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6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EDEF-D885-8549-B622-3C7300BCB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276" y="1458029"/>
            <a:ext cx="9144000" cy="330647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Fourier Transform Properties: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4400" dirty="0">
                <a:solidFill>
                  <a:srgbClr val="FF0000"/>
                </a:solidFill>
              </a:rPr>
              <a:t>- duality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4400" dirty="0">
                <a:solidFill>
                  <a:srgbClr val="FF0000"/>
                </a:solidFill>
              </a:rPr>
              <a:t>- convolution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4400" dirty="0">
                <a:solidFill>
                  <a:srgbClr val="FF0000"/>
                </a:solidFill>
              </a:rPr>
              <a:t>-differentiation 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4400" dirty="0">
                <a:solidFill>
                  <a:srgbClr val="FF0000"/>
                </a:solidFill>
              </a:rPr>
              <a:t>-multiplication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37528-CFC4-A743-B8D3-FFF322374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394" y="5846308"/>
            <a:ext cx="9144000" cy="590587"/>
          </a:xfrm>
        </p:spPr>
        <p:txBody>
          <a:bodyPr/>
          <a:lstStyle/>
          <a:p>
            <a:r>
              <a:rPr lang="en-US" dirty="0"/>
              <a:t>Audio Book Week 6</a:t>
            </a:r>
          </a:p>
        </p:txBody>
      </p:sp>
    </p:spTree>
    <p:extLst>
      <p:ext uri="{BB962C8B-B14F-4D97-AF65-F5344CB8AC3E}">
        <p14:creationId xmlns:p14="http://schemas.microsoft.com/office/powerpoint/2010/main" val="183935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93DE17-21C2-6741-AC5D-67618A003CC0}"/>
              </a:ext>
            </a:extLst>
          </p:cNvPr>
          <p:cNvCxnSpPr>
            <a:cxnSpLocks/>
          </p:cNvCxnSpPr>
          <p:nvPr/>
        </p:nvCxnSpPr>
        <p:spPr>
          <a:xfrm>
            <a:off x="6096000" y="1287379"/>
            <a:ext cx="6098" cy="5061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DFD015A-2DA2-5B02-2D7A-F6FC22626614}"/>
              </a:ext>
            </a:extLst>
          </p:cNvPr>
          <p:cNvSpPr/>
          <p:nvPr/>
        </p:nvSpPr>
        <p:spPr>
          <a:xfrm>
            <a:off x="734330" y="115369"/>
            <a:ext cx="4490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Differentiation Property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C19C0476-3D1F-8E9F-8DB1-5E0D67E0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30" y="746873"/>
            <a:ext cx="4842641" cy="60858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7AC052-798B-27B1-6B9D-27D6145E24C1}"/>
              </a:ext>
            </a:extLst>
          </p:cNvPr>
          <p:cNvSpPr/>
          <p:nvPr/>
        </p:nvSpPr>
        <p:spPr>
          <a:xfrm>
            <a:off x="6966690" y="115368"/>
            <a:ext cx="365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Multiplication Property</a:t>
            </a:r>
          </a:p>
        </p:txBody>
      </p:sp>
      <p:pic>
        <p:nvPicPr>
          <p:cNvPr id="2" name="Audio Recording 25 Mar 2023 at 12:23:04 am">
            <a:hlinkClick r:id="" action="ppaction://media"/>
            <a:extLst>
              <a:ext uri="{FF2B5EF4-FFF2-40B4-BE49-F238E27FC236}">
                <a16:creationId xmlns:a16="http://schemas.microsoft.com/office/drawing/2014/main" id="{677EBF48-B104-1087-AD1C-53A3DCB7AA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66199" y="5704727"/>
            <a:ext cx="812800" cy="812800"/>
          </a:xfrm>
          <a:prstGeom prst="rect">
            <a:avLst/>
          </a:prstGeom>
        </p:spPr>
      </p:pic>
      <p:pic>
        <p:nvPicPr>
          <p:cNvPr id="4" name="Picture 3" descr="Diagram, letter&#10;&#10;Description automatically generated">
            <a:extLst>
              <a:ext uri="{FF2B5EF4-FFF2-40B4-BE49-F238E27FC236}">
                <a16:creationId xmlns:a16="http://schemas.microsoft.com/office/drawing/2014/main" id="{1E84A7D5-FC18-8644-274C-AABBA88F0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022" y="746873"/>
            <a:ext cx="5555674" cy="480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93DE17-21C2-6741-AC5D-67618A003CC0}"/>
              </a:ext>
            </a:extLst>
          </p:cNvPr>
          <p:cNvCxnSpPr>
            <a:cxnSpLocks/>
          </p:cNvCxnSpPr>
          <p:nvPr/>
        </p:nvCxnSpPr>
        <p:spPr>
          <a:xfrm>
            <a:off x="6096000" y="1287379"/>
            <a:ext cx="6098" cy="5061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037864-B0AA-9A8F-7D27-F9CDFFD81F6F}"/>
              </a:ext>
            </a:extLst>
          </p:cNvPr>
          <p:cNvSpPr txBox="1"/>
          <p:nvPr/>
        </p:nvSpPr>
        <p:spPr>
          <a:xfrm>
            <a:off x="11179301" y="2061301"/>
            <a:ext cx="277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)</a:t>
            </a:r>
          </a:p>
        </p:txBody>
      </p:sp>
      <p:pic>
        <p:nvPicPr>
          <p:cNvPr id="2" name="Audio Recording 25 Mar 2023 at 12:27:35 am">
            <a:hlinkClick r:id="" action="ppaction://media"/>
            <a:extLst>
              <a:ext uri="{FF2B5EF4-FFF2-40B4-BE49-F238E27FC236}">
                <a16:creationId xmlns:a16="http://schemas.microsoft.com/office/drawing/2014/main" id="{EDAE01CD-14B1-0AF8-25F8-F23FD8E59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2350" y="5212347"/>
            <a:ext cx="812800" cy="8128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BEA8ADD-FE9F-D66D-C706-B3107DF55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84" y="509326"/>
            <a:ext cx="5785516" cy="392992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9B34B9-F8EE-98F0-FE42-5580D29B9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699" y="4439253"/>
            <a:ext cx="5086350" cy="75232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D7417CA-2C9F-3C9B-6CE9-D26C4AF27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787" y="509326"/>
            <a:ext cx="4859623" cy="482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487158-25B2-3D4E-8AAD-521EB72F832C}"/>
              </a:ext>
            </a:extLst>
          </p:cNvPr>
          <p:cNvSpPr/>
          <p:nvPr/>
        </p:nvSpPr>
        <p:spPr>
          <a:xfrm>
            <a:off x="3138727" y="525686"/>
            <a:ext cx="43569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More advanced topics (Not for examination)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F14D7-01A1-0B10-A1F1-4F41221A3C81}"/>
              </a:ext>
            </a:extLst>
          </p:cNvPr>
          <p:cNvSpPr txBox="1"/>
          <p:nvPr/>
        </p:nvSpPr>
        <p:spPr>
          <a:xfrm>
            <a:off x="2177716" y="1997241"/>
            <a:ext cx="68459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800" dirty="0"/>
              <a:t> Fourier Transform of unit step function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8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800" dirty="0"/>
              <a:t> Integration Property of Fourier Transform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8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800" dirty="0"/>
              <a:t> Fourier Transforms of Periodic Signals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8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800" dirty="0"/>
              <a:t> Fourier Transform of a train of impulses</a:t>
            </a:r>
          </a:p>
        </p:txBody>
      </p:sp>
    </p:spTree>
    <p:extLst>
      <p:ext uri="{BB962C8B-B14F-4D97-AF65-F5344CB8AC3E}">
        <p14:creationId xmlns:p14="http://schemas.microsoft.com/office/powerpoint/2010/main" val="173596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487158-25B2-3D4E-8AAD-521EB72F832C}"/>
              </a:ext>
            </a:extLst>
          </p:cNvPr>
          <p:cNvSpPr/>
          <p:nvPr/>
        </p:nvSpPr>
        <p:spPr>
          <a:xfrm>
            <a:off x="3403422" y="486166"/>
            <a:ext cx="5385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Fourier Transform of unit step function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D112EE-25AC-9E45-9EF0-6CBD4FEE0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907" y="2771320"/>
            <a:ext cx="2578100" cy="15875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3FD4A97-B2AE-6043-A601-DD4AF273094E}"/>
              </a:ext>
            </a:extLst>
          </p:cNvPr>
          <p:cNvSpPr txBox="1">
            <a:spLocks/>
          </p:cNvSpPr>
          <p:nvPr/>
        </p:nvSpPr>
        <p:spPr>
          <a:xfrm>
            <a:off x="1296872" y="1401772"/>
            <a:ext cx="8159949" cy="181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There is also an integration property of the Fourier Transform.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We will derive this by first deriving the Fourier Transform of the unit step function.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Even before that, we focus on a related signal, the </a:t>
            </a:r>
            <a:r>
              <a:rPr lang="en-US" sz="1800" i="1" dirty="0" err="1"/>
              <a:t>sgn</a:t>
            </a:r>
            <a:r>
              <a:rPr lang="en-US" sz="1800" i="1" dirty="0"/>
              <a:t>(t)</a:t>
            </a:r>
            <a:r>
              <a:rPr lang="en-US" sz="1800" dirty="0"/>
              <a:t> signal.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5B11D-D699-914A-BEC1-4E0C5F6E2292}"/>
              </a:ext>
            </a:extLst>
          </p:cNvPr>
          <p:cNvSpPr txBox="1">
            <a:spLocks/>
          </p:cNvSpPr>
          <p:nvPr/>
        </p:nvSpPr>
        <p:spPr>
          <a:xfrm>
            <a:off x="1296872" y="2945089"/>
            <a:ext cx="3447377" cy="895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The </a:t>
            </a:r>
            <a:r>
              <a:rPr lang="en-US" sz="1800" i="1" dirty="0" err="1"/>
              <a:t>sgn</a:t>
            </a:r>
            <a:r>
              <a:rPr lang="en-US" sz="1800" i="1" dirty="0"/>
              <a:t>(t)</a:t>
            </a:r>
            <a:r>
              <a:rPr lang="en-US" sz="1800" dirty="0"/>
              <a:t> signal takes one of two values: +1 and -1 as depicted here: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814FF55-E194-8E40-8610-A990E21C0D04}"/>
              </a:ext>
            </a:extLst>
          </p:cNvPr>
          <p:cNvSpPr txBox="1">
            <a:spLocks/>
          </p:cNvSpPr>
          <p:nvPr/>
        </p:nvSpPr>
        <p:spPr>
          <a:xfrm>
            <a:off x="1116627" y="4366893"/>
            <a:ext cx="6180932" cy="895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The </a:t>
            </a:r>
            <a:r>
              <a:rPr lang="en-US" sz="1800" i="1" dirty="0" err="1"/>
              <a:t>sgn</a:t>
            </a:r>
            <a:r>
              <a:rPr lang="en-US" sz="1800" i="1" dirty="0"/>
              <a:t>(t)</a:t>
            </a:r>
            <a:r>
              <a:rPr lang="en-US" sz="1800" dirty="0"/>
              <a:t> signal can be obtained as the limit of a sequence of continuous signals: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EA15E6-45D2-8A4F-8E92-D96CF183F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991" y="4587409"/>
            <a:ext cx="5346700" cy="14986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35BCB6-1F27-4C48-96E0-C875733D9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47834" y="525258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0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9E8511-49DF-2D4D-946F-770F252D51C8}"/>
              </a:ext>
            </a:extLst>
          </p:cNvPr>
          <p:cNvSpPr/>
          <p:nvPr/>
        </p:nvSpPr>
        <p:spPr>
          <a:xfrm>
            <a:off x="952981" y="250273"/>
            <a:ext cx="3746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Fourier Transform of </a:t>
            </a:r>
            <a:r>
              <a:rPr lang="en-US" sz="2400" i="1" dirty="0" err="1">
                <a:solidFill>
                  <a:srgbClr val="FF0000"/>
                </a:solidFill>
              </a:rPr>
              <a:t>sgn</a:t>
            </a:r>
            <a:r>
              <a:rPr lang="en-US" sz="2400" i="1" dirty="0">
                <a:solidFill>
                  <a:srgbClr val="FF0000"/>
                </a:solidFill>
              </a:rPr>
              <a:t>(t)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0CCC3-310F-234C-910E-028C39C50C4F}"/>
              </a:ext>
            </a:extLst>
          </p:cNvPr>
          <p:cNvSpPr/>
          <p:nvPr/>
        </p:nvSpPr>
        <p:spPr>
          <a:xfrm>
            <a:off x="6936095" y="153728"/>
            <a:ext cx="365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Fourier Transform of unit step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5996B-2B21-2849-833C-DCD738F6E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30" y="715869"/>
            <a:ext cx="4579283" cy="5700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B8309E-43E0-F546-84BD-747BC8514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115" y="1105477"/>
            <a:ext cx="4436300" cy="5538486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F43CD6-03E4-054A-97AF-85E25746FD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34486" y="5487703"/>
            <a:ext cx="812800" cy="812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3DB65A-C8D5-BAB3-D69B-FBC7F8E25B36}"/>
              </a:ext>
            </a:extLst>
          </p:cNvPr>
          <p:cNvCxnSpPr>
            <a:cxnSpLocks/>
          </p:cNvCxnSpPr>
          <p:nvPr/>
        </p:nvCxnSpPr>
        <p:spPr>
          <a:xfrm>
            <a:off x="6096000" y="1287379"/>
            <a:ext cx="6098" cy="5061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8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9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B7D1AF-9F7E-B64A-BBFD-992B682094B9}"/>
              </a:ext>
            </a:extLst>
          </p:cNvPr>
          <p:cNvSpPr/>
          <p:nvPr/>
        </p:nvSpPr>
        <p:spPr>
          <a:xfrm>
            <a:off x="3687264" y="272666"/>
            <a:ext cx="365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Integration Property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C9577-CE02-3B47-897B-33E6DEF70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895" y="850787"/>
            <a:ext cx="4322243" cy="59109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11E7D1-18AB-53E9-C720-814CC913901E}"/>
              </a:ext>
            </a:extLst>
          </p:cNvPr>
          <p:cNvCxnSpPr>
            <a:cxnSpLocks/>
          </p:cNvCxnSpPr>
          <p:nvPr/>
        </p:nvCxnSpPr>
        <p:spPr>
          <a:xfrm>
            <a:off x="5771147" y="1034716"/>
            <a:ext cx="6098" cy="5061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Recording 25 Mar 2023 at 12:35:59 am">
            <a:hlinkClick r:id="" action="ppaction://media"/>
            <a:extLst>
              <a:ext uri="{FF2B5EF4-FFF2-40B4-BE49-F238E27FC236}">
                <a16:creationId xmlns:a16="http://schemas.microsoft.com/office/drawing/2014/main" id="{45004DB3-90AD-D209-BA36-7F5D9326D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4464" y="40533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0CD995-CCCC-374A-8916-74BF41FC3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8" y="822705"/>
            <a:ext cx="4896703" cy="56889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28AD93-10AE-9C44-A949-5D688035F1BF}"/>
              </a:ext>
            </a:extLst>
          </p:cNvPr>
          <p:cNvSpPr/>
          <p:nvPr/>
        </p:nvSpPr>
        <p:spPr>
          <a:xfrm>
            <a:off x="405329" y="205291"/>
            <a:ext cx="8850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Connection between Fourier Transform and Fourier Series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4200DE-75FC-2244-A7A5-4CF5BE2F9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767" y="938452"/>
            <a:ext cx="3860800" cy="1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96F81-54BE-B04E-A2B3-463AB7E37D93}"/>
              </a:ext>
            </a:extLst>
          </p:cNvPr>
          <p:cNvSpPr txBox="1"/>
          <p:nvPr/>
        </p:nvSpPr>
        <p:spPr>
          <a:xfrm>
            <a:off x="8897462" y="845160"/>
            <a:ext cx="2494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i="1" baseline="-25000" dirty="0"/>
              <a:t>0</a:t>
            </a:r>
            <a:r>
              <a:rPr lang="en-US" dirty="0"/>
              <a:t> is larger here</a:t>
            </a:r>
          </a:p>
          <a:p>
            <a:r>
              <a:rPr lang="en-US" dirty="0"/>
              <a:t>Lines are closer together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DAA23-4C9C-1B42-B1F4-B606C7AF4107}"/>
              </a:ext>
            </a:extLst>
          </p:cNvPr>
          <p:cNvSpPr/>
          <p:nvPr/>
        </p:nvSpPr>
        <p:spPr>
          <a:xfrm>
            <a:off x="5594899" y="2555744"/>
            <a:ext cx="57967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Fourier Transform of a periodic signal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07153A-31A8-824B-BDBF-591E747D1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899" y="3318724"/>
            <a:ext cx="6146800" cy="2565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A03933A-15F7-DA40-97C8-447C49683113}"/>
              </a:ext>
            </a:extLst>
          </p:cNvPr>
          <p:cNvSpPr/>
          <p:nvPr/>
        </p:nvSpPr>
        <p:spPr>
          <a:xfrm>
            <a:off x="5509549" y="2555744"/>
            <a:ext cx="6435524" cy="36714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Recording 25 Mar 2023 at 12:46:29 am">
            <a:hlinkClick r:id="" action="ppaction://media"/>
            <a:extLst>
              <a:ext uri="{FF2B5EF4-FFF2-40B4-BE49-F238E27FC236}">
                <a16:creationId xmlns:a16="http://schemas.microsoft.com/office/drawing/2014/main" id="{9928605D-FFCA-2BF3-1506-C838712C8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35025" y="507765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FA4767-FFD9-C64D-AE90-18112C8B4C74}"/>
              </a:ext>
            </a:extLst>
          </p:cNvPr>
          <p:cNvSpPr/>
          <p:nvPr/>
        </p:nvSpPr>
        <p:spPr>
          <a:xfrm>
            <a:off x="2242753" y="93562"/>
            <a:ext cx="7213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Fourier Transform of periodic signals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93DE17-21C2-6741-AC5D-67618A003CC0}"/>
              </a:ext>
            </a:extLst>
          </p:cNvPr>
          <p:cNvCxnSpPr>
            <a:cxnSpLocks/>
          </p:cNvCxnSpPr>
          <p:nvPr/>
        </p:nvCxnSpPr>
        <p:spPr>
          <a:xfrm>
            <a:off x="6102098" y="763929"/>
            <a:ext cx="0" cy="558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BE33938-ED89-3F43-AF0B-F6BF4712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13" y="616782"/>
            <a:ext cx="5676900" cy="330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0180CD-D831-1445-9F6B-63F5F805B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98" y="4149785"/>
            <a:ext cx="5791200" cy="2362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3CB832-2618-C043-815F-4370C3315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574" y="616782"/>
            <a:ext cx="5649748" cy="5956676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9948D2-A8CA-9048-9682-1533E7CF1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21337" y="28150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9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835A1C-7113-1B40-9919-A5998DADB196}"/>
              </a:ext>
            </a:extLst>
          </p:cNvPr>
          <p:cNvSpPr/>
          <p:nvPr/>
        </p:nvSpPr>
        <p:spPr>
          <a:xfrm>
            <a:off x="3137654" y="85487"/>
            <a:ext cx="42118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Train of Impulses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4FE74-C16C-5442-8975-DAA1A82E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092" y="608707"/>
            <a:ext cx="5124420" cy="6249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7E6802-61CD-8B7F-2221-ED81F9BE73D2}"/>
              </a:ext>
            </a:extLst>
          </p:cNvPr>
          <p:cNvSpPr txBox="1"/>
          <p:nvPr/>
        </p:nvSpPr>
        <p:spPr>
          <a:xfrm>
            <a:off x="1512916" y="3733353"/>
            <a:ext cx="26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previous result shows</a:t>
            </a:r>
          </a:p>
        </p:txBody>
      </p:sp>
      <p:pic>
        <p:nvPicPr>
          <p:cNvPr id="3" name="Audio Recording 25 Mar 2023 at 12:50:38 am">
            <a:hlinkClick r:id="" action="ppaction://media"/>
            <a:extLst>
              <a:ext uri="{FF2B5EF4-FFF2-40B4-BE49-F238E27FC236}">
                <a16:creationId xmlns:a16="http://schemas.microsoft.com/office/drawing/2014/main" id="{6985FD43-3AF6-5737-BCC7-DE973F63F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6908" y="18255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658E-FF8A-422B-D132-139C94F3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081" y="62542"/>
            <a:ext cx="5257800" cy="105629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Duality Property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130E13E-3F98-C815-14F8-B7A0188BB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933313"/>
            <a:ext cx="5613400" cy="533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5EB724-C290-CE2F-CC1D-C560EFF0E7D5}"/>
              </a:ext>
            </a:extLst>
          </p:cNvPr>
          <p:cNvCxnSpPr>
            <a:cxnSpLocks/>
          </p:cNvCxnSpPr>
          <p:nvPr/>
        </p:nvCxnSpPr>
        <p:spPr>
          <a:xfrm>
            <a:off x="6235961" y="1213945"/>
            <a:ext cx="0" cy="5202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2FCAC6E-8B4F-D50A-C1B3-1094ECF48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980" y="1213944"/>
            <a:ext cx="5396715" cy="3231931"/>
          </a:xfrm>
          <a:prstGeom prst="rect">
            <a:avLst/>
          </a:prstGeom>
        </p:spPr>
      </p:pic>
      <p:pic>
        <p:nvPicPr>
          <p:cNvPr id="4" name="Audio Recording 24 Mar 2023 at 11:29:03 pm">
            <a:hlinkClick r:id="" action="ppaction://media"/>
            <a:extLst>
              <a:ext uri="{FF2B5EF4-FFF2-40B4-BE49-F238E27FC236}">
                <a16:creationId xmlns:a16="http://schemas.microsoft.com/office/drawing/2014/main" id="{E3C1CB07-B544-2F80-242B-3779ECA15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78719" y="503076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63B4F5-2F5F-3845-B5F7-231BF6DBC344}"/>
              </a:ext>
            </a:extLst>
          </p:cNvPr>
          <p:cNvCxnSpPr>
            <a:cxnSpLocks/>
          </p:cNvCxnSpPr>
          <p:nvPr/>
        </p:nvCxnSpPr>
        <p:spPr>
          <a:xfrm>
            <a:off x="5636871" y="479356"/>
            <a:ext cx="0" cy="6054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, text, letter&#10;&#10;Description automatically generated">
            <a:extLst>
              <a:ext uri="{FF2B5EF4-FFF2-40B4-BE49-F238E27FC236}">
                <a16:creationId xmlns:a16="http://schemas.microsoft.com/office/drawing/2014/main" id="{FE8E936F-E24F-5BD5-0244-BC9FE5D0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9845"/>
            <a:ext cx="5527215" cy="3816748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4827BF2-F048-3C18-E462-90F5C9B46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021" y="962117"/>
            <a:ext cx="5776311" cy="3893662"/>
          </a:xfrm>
          <a:prstGeom prst="rect">
            <a:avLst/>
          </a:prstGeom>
        </p:spPr>
      </p:pic>
      <p:pic>
        <p:nvPicPr>
          <p:cNvPr id="2" name="Audio Recording 24 Mar 2023 at 11:33:44 pm">
            <a:hlinkClick r:id="" action="ppaction://media"/>
            <a:extLst>
              <a:ext uri="{FF2B5EF4-FFF2-40B4-BE49-F238E27FC236}">
                <a16:creationId xmlns:a16="http://schemas.microsoft.com/office/drawing/2014/main" id="{9E7FA28C-DB09-DBF7-9C40-D131648FD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78473" y="521716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3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BA567F7-0F5C-D04D-A6FA-B6AB5BAB9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37" y="665443"/>
            <a:ext cx="5847132" cy="5294357"/>
          </a:xfrm>
          <a:prstGeom prst="rect">
            <a:avLst/>
          </a:prstGeom>
        </p:spPr>
      </p:pic>
      <p:pic>
        <p:nvPicPr>
          <p:cNvPr id="3" name="Audio Recording 24 Mar 2023 at 11:43:24 pm">
            <a:hlinkClick r:id="" action="ppaction://media"/>
            <a:extLst>
              <a:ext uri="{FF2B5EF4-FFF2-40B4-BE49-F238E27FC236}">
                <a16:creationId xmlns:a16="http://schemas.microsoft.com/office/drawing/2014/main" id="{D750C26E-8864-E213-B886-0DDFD025F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61600" y="386541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6EF6E2-BE14-0A36-738A-71BA8017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74" y="815628"/>
            <a:ext cx="5549900" cy="51308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7546A5-509D-D5FC-0EF1-69C75197D381}"/>
              </a:ext>
            </a:extLst>
          </p:cNvPr>
          <p:cNvCxnSpPr>
            <a:cxnSpLocks/>
          </p:cNvCxnSpPr>
          <p:nvPr/>
        </p:nvCxnSpPr>
        <p:spPr>
          <a:xfrm>
            <a:off x="6057285" y="611352"/>
            <a:ext cx="0" cy="6054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B01BB-51D6-B9FC-73BF-ECE673C4A6E3}"/>
              </a:ext>
            </a:extLst>
          </p:cNvPr>
          <p:cNvGrpSpPr/>
          <p:nvPr/>
        </p:nvGrpSpPr>
        <p:grpSpPr>
          <a:xfrm>
            <a:off x="6415909" y="815628"/>
            <a:ext cx="5182877" cy="2641600"/>
            <a:chOff x="6415909" y="535152"/>
            <a:chExt cx="5182877" cy="2641600"/>
          </a:xfrm>
        </p:grpSpPr>
        <p:pic>
          <p:nvPicPr>
            <p:cNvPr id="8" name="Picture 7" descr="Text, letter&#10;&#10;Description automatically generated">
              <a:extLst>
                <a:ext uri="{FF2B5EF4-FFF2-40B4-BE49-F238E27FC236}">
                  <a16:creationId xmlns:a16="http://schemas.microsoft.com/office/drawing/2014/main" id="{26698D79-A618-72BC-3F6A-6703C3E5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5909" y="535152"/>
              <a:ext cx="5067300" cy="2641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2C5EE0-49AD-3F75-C02D-383AACB76CB4}"/>
                </a:ext>
              </a:extLst>
            </p:cNvPr>
            <p:cNvSpPr txBox="1"/>
            <p:nvPr/>
          </p:nvSpPr>
          <p:spPr>
            <a:xfrm>
              <a:off x="11367632" y="2005406"/>
              <a:ext cx="231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A4C26F-A7DF-131B-5F42-16AC8B955AA9}"/>
                </a:ext>
              </a:extLst>
            </p:cNvPr>
            <p:cNvSpPr txBox="1"/>
            <p:nvPr/>
          </p:nvSpPr>
          <p:spPr>
            <a:xfrm>
              <a:off x="11367632" y="1235242"/>
              <a:ext cx="231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)</a:t>
              </a:r>
            </a:p>
          </p:txBody>
        </p:sp>
      </p:grpSp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7A8FE48E-55BA-EE9A-26C5-62BC3BBBE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909" y="3638627"/>
            <a:ext cx="5283200" cy="260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7B509F-3FBE-5883-C375-D334A43DD363}"/>
              </a:ext>
            </a:extLst>
          </p:cNvPr>
          <p:cNvSpPr/>
          <p:nvPr/>
        </p:nvSpPr>
        <p:spPr>
          <a:xfrm>
            <a:off x="3002511" y="88132"/>
            <a:ext cx="4689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Convolution Property</a:t>
            </a:r>
          </a:p>
        </p:txBody>
      </p:sp>
      <p:pic>
        <p:nvPicPr>
          <p:cNvPr id="2" name="Audio Recording 24 Mar 2023 at 11:54:02 pm">
            <a:hlinkClick r:id="" action="ppaction://media"/>
            <a:extLst>
              <a:ext uri="{FF2B5EF4-FFF2-40B4-BE49-F238E27FC236}">
                <a16:creationId xmlns:a16="http://schemas.microsoft.com/office/drawing/2014/main" id="{EF40C280-4452-6D7D-97A5-5F778F861F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68289" y="55400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7546A5-509D-D5FC-0EF1-69C75197D381}"/>
              </a:ext>
            </a:extLst>
          </p:cNvPr>
          <p:cNvCxnSpPr>
            <a:cxnSpLocks/>
          </p:cNvCxnSpPr>
          <p:nvPr/>
        </p:nvCxnSpPr>
        <p:spPr>
          <a:xfrm>
            <a:off x="6057285" y="611352"/>
            <a:ext cx="0" cy="6054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6778348-F1BB-0F82-8EEB-4344DC032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346242"/>
            <a:ext cx="5092700" cy="3759200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295789B2-57DC-C4E2-6607-DD73EEE4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0" y="4400884"/>
            <a:ext cx="4711700" cy="1473200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4C0ADF4B-931B-EC1A-2D68-8DCF823FB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650" y="611352"/>
            <a:ext cx="5016500" cy="3886200"/>
          </a:xfrm>
          <a:prstGeom prst="rect">
            <a:avLst/>
          </a:prstGeom>
        </p:spPr>
      </p:pic>
      <p:pic>
        <p:nvPicPr>
          <p:cNvPr id="2" name="Audio Recording 25 Mar 2023 at 12:01:48 am">
            <a:hlinkClick r:id="" action="ppaction://media"/>
            <a:extLst>
              <a:ext uri="{FF2B5EF4-FFF2-40B4-BE49-F238E27FC236}">
                <a16:creationId xmlns:a16="http://schemas.microsoft.com/office/drawing/2014/main" id="{D3207D47-5222-EFB3-76AD-EDF73DFFCA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62342" y="50252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93DE17-21C2-6741-AC5D-67618A003CC0}"/>
              </a:ext>
            </a:extLst>
          </p:cNvPr>
          <p:cNvCxnSpPr>
            <a:cxnSpLocks/>
          </p:cNvCxnSpPr>
          <p:nvPr/>
        </p:nvCxnSpPr>
        <p:spPr>
          <a:xfrm>
            <a:off x="6102098" y="763929"/>
            <a:ext cx="0" cy="558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289EF0B7-A854-CF5A-C70F-15FDFC94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73" y="166438"/>
            <a:ext cx="5164884" cy="3531339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1851E9E-8EF1-9886-E65B-4147C2682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65" y="3697777"/>
            <a:ext cx="4426611" cy="2890101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75405A18-A883-707E-8E5E-34285624D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379" y="940135"/>
            <a:ext cx="5130800" cy="4737100"/>
          </a:xfrm>
          <a:prstGeom prst="rect">
            <a:avLst/>
          </a:prstGeom>
        </p:spPr>
      </p:pic>
      <p:pic>
        <p:nvPicPr>
          <p:cNvPr id="2" name="Audio Recording 25 Mar 2023 at 12:09:25 am">
            <a:hlinkClick r:id="" action="ppaction://media"/>
            <a:extLst>
              <a:ext uri="{FF2B5EF4-FFF2-40B4-BE49-F238E27FC236}">
                <a16:creationId xmlns:a16="http://schemas.microsoft.com/office/drawing/2014/main" id="{7A2C6CD5-BF74-97F5-D404-D9EB47AB1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96582" y="57750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4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93DE17-21C2-6741-AC5D-67618A003CC0}"/>
              </a:ext>
            </a:extLst>
          </p:cNvPr>
          <p:cNvCxnSpPr>
            <a:cxnSpLocks/>
          </p:cNvCxnSpPr>
          <p:nvPr/>
        </p:nvCxnSpPr>
        <p:spPr>
          <a:xfrm>
            <a:off x="6102098" y="763929"/>
            <a:ext cx="0" cy="558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etter&#10;&#10;Description automatically generated with medium confidence">
            <a:extLst>
              <a:ext uri="{FF2B5EF4-FFF2-40B4-BE49-F238E27FC236}">
                <a16:creationId xmlns:a16="http://schemas.microsoft.com/office/drawing/2014/main" id="{36694222-84F5-254D-7153-89893AC31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6" y="763929"/>
            <a:ext cx="5448300" cy="46101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FA1A374-B2C6-F39B-F853-E8AF412D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158" y="468563"/>
            <a:ext cx="4419600" cy="276860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781E7E37-9D55-F9A6-5F9D-643FF3F21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87" y="4046287"/>
            <a:ext cx="5194300" cy="1917700"/>
          </a:xfrm>
          <a:prstGeom prst="rect">
            <a:avLst/>
          </a:prstGeom>
        </p:spPr>
      </p:pic>
      <p:pic>
        <p:nvPicPr>
          <p:cNvPr id="2" name="Audio Recording 25 Mar 2023 at 12:13:32 am">
            <a:hlinkClick r:id="" action="ppaction://media"/>
            <a:extLst>
              <a:ext uri="{FF2B5EF4-FFF2-40B4-BE49-F238E27FC236}">
                <a16:creationId xmlns:a16="http://schemas.microsoft.com/office/drawing/2014/main" id="{FBCA1364-B689-F286-E461-DF8DFFA10A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79639" y="53740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93DE17-21C2-6741-AC5D-67618A003CC0}"/>
              </a:ext>
            </a:extLst>
          </p:cNvPr>
          <p:cNvCxnSpPr>
            <a:cxnSpLocks/>
          </p:cNvCxnSpPr>
          <p:nvPr/>
        </p:nvCxnSpPr>
        <p:spPr>
          <a:xfrm>
            <a:off x="6102098" y="763929"/>
            <a:ext cx="0" cy="558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E4DFB75-0CE9-0F6E-20D6-922287F6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24" y="691740"/>
            <a:ext cx="5219700" cy="5219700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6DB45A8-5C7D-D790-33E7-E1F04872F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273" y="691740"/>
            <a:ext cx="5219700" cy="5105400"/>
          </a:xfrm>
          <a:prstGeom prst="rect">
            <a:avLst/>
          </a:prstGeom>
        </p:spPr>
      </p:pic>
      <p:pic>
        <p:nvPicPr>
          <p:cNvPr id="2" name="Audio Recording 25 Mar 2023 at 12:16:54 am">
            <a:hlinkClick r:id="" action="ppaction://media"/>
            <a:extLst>
              <a:ext uri="{FF2B5EF4-FFF2-40B4-BE49-F238E27FC236}">
                <a16:creationId xmlns:a16="http://schemas.microsoft.com/office/drawing/2014/main" id="{2579BE3E-A749-BF01-CAFC-110E1B3E8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02021" y="55358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2c514c1-a717-4087-be06-d40d2070ad52}" enabled="0" method="" siteId="{82c514c1-a717-4087-be06-d40d2070ad5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3446</TotalTime>
  <Words>205</Words>
  <Application>Microsoft Macintosh PowerPoint</Application>
  <PresentationFormat>Widescreen</PresentationFormat>
  <Paragraphs>33</Paragraphs>
  <Slides>18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Fourier Transform Properties: - duality - convolution -differentiation  -multiplication </vt:lpstr>
      <vt:lpstr>Duality Property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Access  </dc:title>
  <dc:creator>Stephen Hanly</dc:creator>
  <cp:lastModifiedBy>Stephen Hanly</cp:lastModifiedBy>
  <cp:revision>45</cp:revision>
  <dcterms:created xsi:type="dcterms:W3CDTF">2020-03-28T00:17:56Z</dcterms:created>
  <dcterms:modified xsi:type="dcterms:W3CDTF">2023-03-26T05:36:13Z</dcterms:modified>
</cp:coreProperties>
</file>